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1"/>
  </p:notesMasterIdLst>
  <p:handoutMasterIdLst>
    <p:handoutMasterId r:id="rId22"/>
  </p:handoutMasterIdLst>
  <p:sldIdLst>
    <p:sldId id="472" r:id="rId3"/>
    <p:sldId id="514" r:id="rId4"/>
    <p:sldId id="518" r:id="rId5"/>
    <p:sldId id="520" r:id="rId6"/>
    <p:sldId id="532" r:id="rId7"/>
    <p:sldId id="519" r:id="rId8"/>
    <p:sldId id="534" r:id="rId9"/>
    <p:sldId id="521" r:id="rId10"/>
    <p:sldId id="523" r:id="rId11"/>
    <p:sldId id="522" r:id="rId12"/>
    <p:sldId id="524" r:id="rId13"/>
    <p:sldId id="525" r:id="rId14"/>
    <p:sldId id="526" r:id="rId15"/>
    <p:sldId id="527" r:id="rId16"/>
    <p:sldId id="535" r:id="rId17"/>
    <p:sldId id="536" r:id="rId18"/>
    <p:sldId id="537" r:id="rId19"/>
    <p:sldId id="538" r:id="rId20"/>
  </p:sldIdLst>
  <p:sldSz cx="9906000" cy="6858000" type="A4"/>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FF"/>
    <a:srgbClr val="FF9966"/>
    <a:srgbClr val="FFFFCC"/>
    <a:srgbClr val="FFFF99"/>
    <a:srgbClr val="FFFF66"/>
    <a:srgbClr val="0000FF"/>
    <a:srgbClr val="BFE1EB"/>
    <a:srgbClr val="FFCCFF"/>
    <a:srgbClr val="F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8" autoAdjust="0"/>
    <p:restoredTop sz="99820" autoAdjust="0"/>
  </p:normalViewPr>
  <p:slideViewPr>
    <p:cSldViewPr>
      <p:cViewPr varScale="1">
        <p:scale>
          <a:sx n="74" d="100"/>
          <a:sy n="74" d="100"/>
        </p:scale>
        <p:origin x="72" y="110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TJACJ-E25S8B31\3_kikaku\&#20225;&#30011;&#29677;&#20849;&#26377;\H26&#24180;&#24230;\&#9315;&#22810;&#38754;&#30340;&#25903;&#25173;&#35413;&#20385;\05_&#22577;&#21578;&#26360;\07_&#31532;&#19977;&#32773;&#22996;&#21729;&#20250;&#12395;&#20418;&#12427;&#36039;&#26009;&#12398;&#20316;&#25104;\02_&#31532;&#65298;&#22238;&#31532;&#19977;&#32773;&#22996;&#21729;&#20250;&#36039;&#26009;\&#12464;&#12521;&#12501;&#9312;&#65288;&#36786;&#22320;&#32173;&#25345;&#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38801711840228"/>
          <c:y val="0.12357425919960789"/>
          <c:w val="0.58630527817403799"/>
          <c:h val="0.78136954663136649"/>
        </c:manualLayout>
      </c:layout>
      <c:radarChart>
        <c:radarStyle val="marker"/>
        <c:varyColors val="0"/>
        <c:ser>
          <c:idx val="1"/>
          <c:order val="0"/>
          <c:tx>
            <c:v>カバー率（H25実績）</c:v>
          </c:tx>
          <c:spPr>
            <a:ln w="28575">
              <a:solidFill>
                <a:srgbClr val="0000FF"/>
              </a:solidFill>
              <a:prstDash val="solid"/>
            </a:ln>
          </c:spPr>
          <c:marker>
            <c:symbol val="diamond"/>
            <c:size val="7"/>
            <c:spPr>
              <a:solidFill>
                <a:srgbClr val="0000FF"/>
              </a:solidFill>
              <a:ln>
                <a:solidFill>
                  <a:srgbClr val="0000FF"/>
                </a:solidFill>
              </a:ln>
            </c:spPr>
          </c:marker>
          <c:dLbls>
            <c:dLbl>
              <c:idx val="0"/>
              <c:layout>
                <c:manualLayout>
                  <c:x val="7.7566489970141948E-3"/>
                  <c:y val="3.427252222930651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5060466487426832E-2"/>
                  <c:y val="6.652428914880702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261972565336182E-2"/>
                  <c:y val="6.826763129768641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9.2074723017051496E-2"/>
                  <c:y val="-2.769196050218142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0528464842172965E-2"/>
                  <c:y val="-9.414047603947811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8966646476752651E-3"/>
                  <c:y val="-0.12799261152379371"/>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7.2183521203104312E-2"/>
                  <c:y val="-5.578694876413518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6244694937472328E-2"/>
                  <c:y val="-2.440679008430909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1432460190598738E-2"/>
                  <c:y val="3.486684297758450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9638250673097159E-2"/>
                  <c:y val="2.5277637532536697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solidFill>
                <a:srgbClr val="1F497D">
                  <a:lumMod val="20000"/>
                  <a:lumOff val="80000"/>
                  <a:alpha val="70000"/>
                </a:srgbClr>
              </a:solidFill>
            </c:spPr>
            <c:txPr>
              <a:bodyPr/>
              <a:lstStyle/>
              <a:p>
                <a:pPr>
                  <a:defRPr>
                    <a:solidFill>
                      <a:srgbClr val="0000FF"/>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P3地域ブロック別!$B$9:$B$18</c:f>
              <c:strCache>
                <c:ptCount val="10"/>
                <c:pt idx="0">
                  <c:v>北海道</c:v>
                </c:pt>
                <c:pt idx="1">
                  <c:v>東北</c:v>
                </c:pt>
                <c:pt idx="2">
                  <c:v>関東</c:v>
                </c:pt>
                <c:pt idx="3">
                  <c:v>北陸</c:v>
                </c:pt>
                <c:pt idx="4">
                  <c:v>東海</c:v>
                </c:pt>
                <c:pt idx="5">
                  <c:v>近畿</c:v>
                </c:pt>
                <c:pt idx="6">
                  <c:v>中国</c:v>
                </c:pt>
                <c:pt idx="7">
                  <c:v>四国</c:v>
                </c:pt>
                <c:pt idx="8">
                  <c:v>九州</c:v>
                </c:pt>
                <c:pt idx="9">
                  <c:v>沖縄</c:v>
                </c:pt>
              </c:strCache>
            </c:strRef>
          </c:cat>
          <c:val>
            <c:numRef>
              <c:f>P3地域ブロック別!$L$9:$L$18</c:f>
              <c:numCache>
                <c:formatCode>0%</c:formatCode>
                <c:ptCount val="10"/>
                <c:pt idx="0">
                  <c:v>0.38000000000000023</c:v>
                </c:pt>
                <c:pt idx="1">
                  <c:v>0.3500000000000002</c:v>
                </c:pt>
                <c:pt idx="2">
                  <c:v>0.1800000000000001</c:v>
                </c:pt>
                <c:pt idx="3">
                  <c:v>0.49000000000000021</c:v>
                </c:pt>
                <c:pt idx="4">
                  <c:v>0.4</c:v>
                </c:pt>
                <c:pt idx="5">
                  <c:v>0.55000000000000004</c:v>
                </c:pt>
                <c:pt idx="6">
                  <c:v>0.28000000000000008</c:v>
                </c:pt>
                <c:pt idx="7">
                  <c:v>0.2900000000000002</c:v>
                </c:pt>
                <c:pt idx="8">
                  <c:v>0.36000000000000021</c:v>
                </c:pt>
                <c:pt idx="9">
                  <c:v>0.26</c:v>
                </c:pt>
              </c:numCache>
            </c:numRef>
          </c:val>
        </c:ser>
        <c:ser>
          <c:idx val="3"/>
          <c:order val="1"/>
          <c:tx>
            <c:v>カバー率（H26見込み）</c:v>
          </c:tx>
          <c:spPr>
            <a:ln w="38100">
              <a:solidFill>
                <a:srgbClr val="FF0000"/>
              </a:solidFill>
            </a:ln>
          </c:spPr>
          <c:marker>
            <c:symbol val="diamond"/>
            <c:size val="7"/>
            <c:spPr>
              <a:solidFill>
                <a:schemeClr val="bg1"/>
              </a:solidFill>
              <a:ln>
                <a:solidFill>
                  <a:srgbClr val="FF0000"/>
                </a:solidFill>
              </a:ln>
            </c:spPr>
          </c:marker>
          <c:dLbls>
            <c:dLbl>
              <c:idx val="0"/>
              <c:layout>
                <c:manualLayout>
                  <c:x val="1.1521134141422511E-2"/>
                  <c:y val="3.573055233197408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48179525911519E-2"/>
                  <c:y val="4.5326895870859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1157062058693023E-4"/>
                  <c:y val="3.700003486684303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466368447048293E-2"/>
                  <c:y val="-5.3808598602745623E-2"/>
                </c:manualLayout>
              </c:layout>
              <c:tx>
                <c:rich>
                  <a:bodyPr/>
                  <a:lstStyle/>
                  <a:p>
                    <a:r>
                      <a:rPr lang="en-US" altLang="en-US" dirty="0" smtClean="0"/>
                      <a:t>6</a:t>
                    </a:r>
                    <a:r>
                      <a:rPr lang="en-US" altLang="ja-JP" dirty="0" smtClean="0"/>
                      <a:t>6</a:t>
                    </a:r>
                    <a:r>
                      <a:rPr lang="en-US" altLang="en-US" dirty="0" smtClean="0"/>
                      <a:t>%</a:t>
                    </a:r>
                    <a:endParaRPr lang="en-US" alt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2.092010578655070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2381645075710287E-3"/>
                  <c:y val="-2.846507097324343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4059279153759092E-3"/>
                  <c:y val="-6.9736431375876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8122347468736101E-3"/>
                  <c:y val="1.394673719103380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5.6790053754935729E-3"/>
                  <c:y val="2.151092032267481E-2"/>
                </c:manualLayout>
              </c:layout>
              <c:tx>
                <c:rich>
                  <a:bodyPr/>
                  <a:lstStyle/>
                  <a:p>
                    <a:r>
                      <a:rPr lang="en-US" altLang="en-US" dirty="0" smtClean="0"/>
                      <a:t>5</a:t>
                    </a:r>
                    <a:r>
                      <a:rPr lang="en-US" altLang="ja-JP" dirty="0" smtClean="0"/>
                      <a:t>1</a:t>
                    </a:r>
                    <a:r>
                      <a:rPr lang="ja-JP" altLang="en-US" dirty="0" smtClean="0"/>
                      <a:t>％</a:t>
                    </a:r>
                    <a:endParaRPr lang="en-US" altLang="en-US" dirty="0"/>
                  </a:p>
                </c:rich>
              </c:tx>
              <c:showLegendKey val="0"/>
              <c:showVal val="1"/>
              <c:showCatName val="0"/>
              <c:showSerName val="0"/>
              <c:showPercent val="0"/>
              <c:showBubbleSize val="0"/>
              <c:extLst>
                <c:ext xmlns:c15="http://schemas.microsoft.com/office/drawing/2012/chart" uri="{CE6537A1-D6FC-4f65-9D91-7224C49458BB}"/>
              </c:extLst>
            </c:dLbl>
            <c:spPr>
              <a:solidFill>
                <a:srgbClr val="F79646">
                  <a:lumMod val="40000"/>
                  <a:lumOff val="60000"/>
                  <a:alpha val="70000"/>
                </a:srgbClr>
              </a:solidFill>
            </c:spPr>
            <c:txPr>
              <a:bodyPr/>
              <a:lstStyle/>
              <a:p>
                <a:pPr>
                  <a:defRPr>
                    <a:solidFill>
                      <a:srgbClr val="FF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P3地域ブロック別!$B$9:$B$18</c:f>
              <c:strCache>
                <c:ptCount val="10"/>
                <c:pt idx="0">
                  <c:v>北海道</c:v>
                </c:pt>
                <c:pt idx="1">
                  <c:v>東北</c:v>
                </c:pt>
                <c:pt idx="2">
                  <c:v>関東</c:v>
                </c:pt>
                <c:pt idx="3">
                  <c:v>北陸</c:v>
                </c:pt>
                <c:pt idx="4">
                  <c:v>東海</c:v>
                </c:pt>
                <c:pt idx="5">
                  <c:v>近畿</c:v>
                </c:pt>
                <c:pt idx="6">
                  <c:v>中国</c:v>
                </c:pt>
                <c:pt idx="7">
                  <c:v>四国</c:v>
                </c:pt>
                <c:pt idx="8">
                  <c:v>九州</c:v>
                </c:pt>
                <c:pt idx="9">
                  <c:v>沖縄</c:v>
                </c:pt>
              </c:strCache>
            </c:strRef>
          </c:cat>
          <c:val>
            <c:numRef>
              <c:f>P3地域ブロック別!$J$9:$J$18</c:f>
              <c:numCache>
                <c:formatCode>0%</c:formatCode>
                <c:ptCount val="10"/>
                <c:pt idx="0">
                  <c:v>0.56032228409343166</c:v>
                </c:pt>
                <c:pt idx="1">
                  <c:v>0.46387626508055746</c:v>
                </c:pt>
                <c:pt idx="2">
                  <c:v>0.23064632249449293</c:v>
                </c:pt>
                <c:pt idx="3">
                  <c:v>0.66539866518045065</c:v>
                </c:pt>
                <c:pt idx="4">
                  <c:v>0.50873923699988921</c:v>
                </c:pt>
                <c:pt idx="5">
                  <c:v>0.59586139251857451</c:v>
                </c:pt>
                <c:pt idx="6">
                  <c:v>0.36846772993848625</c:v>
                </c:pt>
                <c:pt idx="7">
                  <c:v>0.33122925712772333</c:v>
                </c:pt>
                <c:pt idx="8">
                  <c:v>0.43817743764551081</c:v>
                </c:pt>
                <c:pt idx="9">
                  <c:v>0.50343248256296913</c:v>
                </c:pt>
              </c:numCache>
            </c:numRef>
          </c:val>
        </c:ser>
        <c:dLbls>
          <c:showLegendKey val="0"/>
          <c:showVal val="0"/>
          <c:showCatName val="0"/>
          <c:showSerName val="0"/>
          <c:showPercent val="0"/>
          <c:showBubbleSize val="0"/>
        </c:dLbls>
        <c:axId val="286824752"/>
        <c:axId val="289797240"/>
      </c:radarChart>
      <c:catAx>
        <c:axId val="286824752"/>
        <c:scaling>
          <c:orientation val="minMax"/>
        </c:scaling>
        <c:delete val="0"/>
        <c:axPos val="b"/>
        <c:majorGridlines/>
        <c:numFmt formatCode="General" sourceLinked="1"/>
        <c:majorTickMark val="out"/>
        <c:minorTickMark val="none"/>
        <c:tickLblPos val="nextTo"/>
        <c:crossAx val="289797240"/>
        <c:crosses val="autoZero"/>
        <c:auto val="0"/>
        <c:lblAlgn val="ctr"/>
        <c:lblOffset val="100"/>
        <c:noMultiLvlLbl val="0"/>
      </c:catAx>
      <c:valAx>
        <c:axId val="289797240"/>
        <c:scaling>
          <c:orientation val="minMax"/>
        </c:scaling>
        <c:delete val="0"/>
        <c:axPos val="l"/>
        <c:majorGridlines>
          <c:spPr>
            <a:ln w="6350">
              <a:solidFill>
                <a:schemeClr val="bg1">
                  <a:lumMod val="50000"/>
                </a:schemeClr>
              </a:solidFill>
              <a:prstDash val="sysDash"/>
            </a:ln>
          </c:spPr>
        </c:majorGridlines>
        <c:numFmt formatCode="0%" sourceLinked="1"/>
        <c:majorTickMark val="cross"/>
        <c:minorTickMark val="none"/>
        <c:tickLblPos val="nextTo"/>
        <c:crossAx val="286824752"/>
        <c:crosses val="autoZero"/>
        <c:crossBetween val="between"/>
        <c:majorUnit val="0.2"/>
      </c:valAx>
    </c:plotArea>
    <c:legend>
      <c:legendPos val="r"/>
      <c:layout>
        <c:manualLayout>
          <c:xMode val="edge"/>
          <c:yMode val="edge"/>
          <c:x val="0.73733572328361896"/>
          <c:y val="0.71657594423940729"/>
          <c:w val="0.17213731180451977"/>
          <c:h val="0.18928357972111468"/>
        </c:manualLayout>
      </c:layout>
      <c:overlay val="0"/>
      <c:txPr>
        <a:bodyPr/>
        <a:lstStyle/>
        <a:p>
          <a:pPr>
            <a:defRPr sz="800">
              <a:latin typeface="+mn-ea"/>
              <a:ea typeface="+mn-ea"/>
            </a:defRPr>
          </a:pPr>
          <a:endParaRPr lang="ja-JP"/>
        </a:p>
      </c:txPr>
    </c:legend>
    <c:plotVisOnly val="1"/>
    <c:dispBlanksAs val="gap"/>
    <c:showDLblsOverMax val="0"/>
  </c:chart>
  <c:spPr>
    <a:ln>
      <a:noFill/>
    </a:ln>
  </c:spPr>
  <c:txPr>
    <a:bodyPr/>
    <a:lstStyle/>
    <a:p>
      <a:pPr>
        <a:defRPr>
          <a:latin typeface="+mn-ea"/>
          <a:ea typeface="+mn-ea"/>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0.78279</cdr:x>
      <cdr:y>0.86316</cdr:y>
    </cdr:from>
    <cdr:to>
      <cdr:x>0.91669</cdr:x>
      <cdr:y>0.91963</cdr:y>
    </cdr:to>
    <cdr:sp macro="" textlink="">
      <cdr:nvSpPr>
        <cdr:cNvPr id="2" name="テキスト ボックス 1"/>
        <cdr:cNvSpPr txBox="1"/>
      </cdr:nvSpPr>
      <cdr:spPr>
        <a:xfrm xmlns:a="http://schemas.openxmlformats.org/drawingml/2006/main">
          <a:off x="4131722" y="3144014"/>
          <a:ext cx="706777" cy="20569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800" dirty="0" smtClean="0">
              <a:latin typeface="+mj-ea"/>
              <a:ea typeface="+mj-ea"/>
            </a:rPr>
            <a:t>(H26 </a:t>
          </a:r>
          <a:r>
            <a:rPr lang="ja-JP" altLang="en-US" sz="800" dirty="0" smtClean="0">
              <a:latin typeface="+mj-ea"/>
              <a:ea typeface="+mj-ea"/>
            </a:rPr>
            <a:t>実績</a:t>
          </a:r>
          <a:r>
            <a:rPr lang="en-US" altLang="ja-JP" sz="800" dirty="0" smtClean="0">
              <a:latin typeface="+mj-ea"/>
              <a:ea typeface="+mj-ea"/>
            </a:rPr>
            <a:t>)</a:t>
          </a:r>
          <a:endParaRPr lang="ja-JP" altLang="en-US" sz="800" dirty="0">
            <a:latin typeface="+mj-ea"/>
            <a:ea typeface="+mj-e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3" y="6"/>
            <a:ext cx="3076977" cy="512143"/>
          </a:xfrm>
          <a:prstGeom prst="rect">
            <a:avLst/>
          </a:prstGeom>
        </p:spPr>
        <p:txBody>
          <a:bodyPr vert="horz" lIns="95304" tIns="47650" rIns="95304" bIns="47650"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4020650" y="6"/>
            <a:ext cx="3076976" cy="512143"/>
          </a:xfrm>
          <a:prstGeom prst="rect">
            <a:avLst/>
          </a:prstGeom>
        </p:spPr>
        <p:txBody>
          <a:bodyPr vert="horz" lIns="95304" tIns="47650" rIns="95304" bIns="47650" rtlCol="0"/>
          <a:lstStyle>
            <a:lvl1pPr algn="r" fontAlgn="auto">
              <a:spcBef>
                <a:spcPts val="0"/>
              </a:spcBef>
              <a:spcAft>
                <a:spcPts val="0"/>
              </a:spcAft>
              <a:defRPr sz="1100">
                <a:latin typeface="+mn-lt"/>
                <a:ea typeface="+mn-ea"/>
              </a:defRPr>
            </a:lvl1pPr>
          </a:lstStyle>
          <a:p>
            <a:pPr>
              <a:defRPr/>
            </a:pPr>
            <a:fld id="{3E0C47D4-E9AB-4CCD-8D9B-A3E4234A61D6}" type="datetimeFigureOut">
              <a:rPr lang="ja-JP" altLang="en-US"/>
              <a:pPr>
                <a:defRPr/>
              </a:pPr>
              <a:t>2015/11/25</a:t>
            </a:fld>
            <a:endParaRPr lang="ja-JP" altLang="en-US"/>
          </a:p>
        </p:txBody>
      </p:sp>
      <p:sp>
        <p:nvSpPr>
          <p:cNvPr id="4" name="フッター プレースホルダ 3"/>
          <p:cNvSpPr>
            <a:spLocks noGrp="1"/>
          </p:cNvSpPr>
          <p:nvPr>
            <p:ph type="ftr" sz="quarter" idx="2"/>
          </p:nvPr>
        </p:nvSpPr>
        <p:spPr>
          <a:xfrm>
            <a:off x="13" y="9720824"/>
            <a:ext cx="3076977" cy="512142"/>
          </a:xfrm>
          <a:prstGeom prst="rect">
            <a:avLst/>
          </a:prstGeom>
        </p:spPr>
        <p:txBody>
          <a:bodyPr vert="horz" lIns="95304" tIns="47650" rIns="95304" bIns="47650"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4020650" y="9720824"/>
            <a:ext cx="3076976" cy="512142"/>
          </a:xfrm>
          <a:prstGeom prst="rect">
            <a:avLst/>
          </a:prstGeom>
        </p:spPr>
        <p:txBody>
          <a:bodyPr vert="horz" lIns="95304" tIns="47650" rIns="95304" bIns="47650" rtlCol="0" anchor="b"/>
          <a:lstStyle>
            <a:lvl1pPr algn="r" fontAlgn="auto">
              <a:spcBef>
                <a:spcPts val="0"/>
              </a:spcBef>
              <a:spcAft>
                <a:spcPts val="0"/>
              </a:spcAft>
              <a:defRPr sz="1100">
                <a:latin typeface="+mn-lt"/>
                <a:ea typeface="+mn-ea"/>
              </a:defRPr>
            </a:lvl1pPr>
          </a:lstStyle>
          <a:p>
            <a:pPr>
              <a:defRPr/>
            </a:pPr>
            <a:fld id="{93DB7E50-70E4-4911-8E80-06A7A48ABF04}" type="slidenum">
              <a:rPr lang="ja-JP" altLang="en-US"/>
              <a:pPr>
                <a:defRPr/>
              </a:pPr>
              <a:t>‹#›</a:t>
            </a:fld>
            <a:endParaRPr lang="ja-JP" altLang="en-US"/>
          </a:p>
        </p:txBody>
      </p:sp>
    </p:spTree>
    <p:extLst>
      <p:ext uri="{BB962C8B-B14F-4D97-AF65-F5344CB8AC3E}">
        <p14:creationId xmlns:p14="http://schemas.microsoft.com/office/powerpoint/2010/main" val="493605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3" y="6"/>
            <a:ext cx="3076977" cy="512143"/>
          </a:xfrm>
          <a:prstGeom prst="rect">
            <a:avLst/>
          </a:prstGeom>
        </p:spPr>
        <p:txBody>
          <a:bodyPr vert="horz" lIns="95304" tIns="47650" rIns="95304" bIns="47650"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0650" y="6"/>
            <a:ext cx="3076976" cy="512143"/>
          </a:xfrm>
          <a:prstGeom prst="rect">
            <a:avLst/>
          </a:prstGeom>
        </p:spPr>
        <p:txBody>
          <a:bodyPr vert="horz" lIns="95304" tIns="47650" rIns="95304" bIns="47650" rtlCol="0"/>
          <a:lstStyle>
            <a:lvl1pPr algn="r" fontAlgn="auto">
              <a:spcBef>
                <a:spcPts val="0"/>
              </a:spcBef>
              <a:spcAft>
                <a:spcPts val="0"/>
              </a:spcAft>
              <a:defRPr sz="1100">
                <a:latin typeface="+mn-lt"/>
                <a:ea typeface="+mn-ea"/>
              </a:defRPr>
            </a:lvl1pPr>
          </a:lstStyle>
          <a:p>
            <a:pPr>
              <a:defRPr/>
            </a:pPr>
            <a:fld id="{520D8C72-684A-40EF-AB12-CFD931491305}" type="datetimeFigureOut">
              <a:rPr lang="ja-JP" altLang="en-US"/>
              <a:pPr>
                <a:defRPr/>
              </a:pPr>
              <a:t>2015/11/25</a:t>
            </a:fld>
            <a:endParaRPr lang="ja-JP" altLang="en-US"/>
          </a:p>
        </p:txBody>
      </p:sp>
      <p:sp>
        <p:nvSpPr>
          <p:cNvPr id="4" name="スライド イメージ プレースホルダ 3"/>
          <p:cNvSpPr>
            <a:spLocks noGrp="1" noRot="1" noChangeAspect="1"/>
          </p:cNvSpPr>
          <p:nvPr>
            <p:ph type="sldImg" idx="2"/>
          </p:nvPr>
        </p:nvSpPr>
        <p:spPr>
          <a:xfrm>
            <a:off x="777875" y="768350"/>
            <a:ext cx="5543550" cy="3838575"/>
          </a:xfrm>
          <a:prstGeom prst="rect">
            <a:avLst/>
          </a:prstGeom>
          <a:noFill/>
          <a:ln w="12700">
            <a:solidFill>
              <a:prstClr val="black"/>
            </a:solidFill>
          </a:ln>
        </p:spPr>
        <p:txBody>
          <a:bodyPr vert="horz" lIns="95304" tIns="47650" rIns="95304" bIns="47650" rtlCol="0" anchor="ctr"/>
          <a:lstStyle/>
          <a:p>
            <a:pPr lvl="0"/>
            <a:endParaRPr lang="ja-JP" altLang="en-US" noProof="0"/>
          </a:p>
        </p:txBody>
      </p:sp>
      <p:sp>
        <p:nvSpPr>
          <p:cNvPr id="5" name="ノート プレースホルダ 4"/>
          <p:cNvSpPr>
            <a:spLocks noGrp="1"/>
          </p:cNvSpPr>
          <p:nvPr>
            <p:ph type="body" sz="quarter" idx="3"/>
          </p:nvPr>
        </p:nvSpPr>
        <p:spPr>
          <a:xfrm>
            <a:off x="709441" y="4861237"/>
            <a:ext cx="5680444" cy="4605988"/>
          </a:xfrm>
          <a:prstGeom prst="rect">
            <a:avLst/>
          </a:prstGeom>
        </p:spPr>
        <p:txBody>
          <a:bodyPr vert="horz" lIns="95304" tIns="47650" rIns="95304" bIns="4765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13" y="9720824"/>
            <a:ext cx="3076977" cy="512142"/>
          </a:xfrm>
          <a:prstGeom prst="rect">
            <a:avLst/>
          </a:prstGeom>
        </p:spPr>
        <p:txBody>
          <a:bodyPr vert="horz" lIns="95304" tIns="47650" rIns="95304" bIns="47650"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0650" y="9720824"/>
            <a:ext cx="3076976" cy="512142"/>
          </a:xfrm>
          <a:prstGeom prst="rect">
            <a:avLst/>
          </a:prstGeom>
        </p:spPr>
        <p:txBody>
          <a:bodyPr vert="horz" lIns="95304" tIns="47650" rIns="95304" bIns="47650" rtlCol="0" anchor="b"/>
          <a:lstStyle>
            <a:lvl1pPr algn="r" fontAlgn="auto">
              <a:spcBef>
                <a:spcPts val="0"/>
              </a:spcBef>
              <a:spcAft>
                <a:spcPts val="0"/>
              </a:spcAft>
              <a:defRPr sz="1100">
                <a:latin typeface="+mn-lt"/>
                <a:ea typeface="+mn-ea"/>
              </a:defRPr>
            </a:lvl1pPr>
          </a:lstStyle>
          <a:p>
            <a:pPr>
              <a:defRPr/>
            </a:pPr>
            <a:fld id="{C7A4264F-230C-4175-9AE1-262CB0D624A7}" type="slidenum">
              <a:rPr lang="ja-JP" altLang="en-US"/>
              <a:pPr>
                <a:defRPr/>
              </a:pPr>
              <a:t>‹#›</a:t>
            </a:fld>
            <a:endParaRPr lang="ja-JP" altLang="en-US"/>
          </a:p>
        </p:txBody>
      </p:sp>
    </p:spTree>
    <p:extLst>
      <p:ext uri="{BB962C8B-B14F-4D97-AF65-F5344CB8AC3E}">
        <p14:creationId xmlns:p14="http://schemas.microsoft.com/office/powerpoint/2010/main" val="1479672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p>
        </p:txBody>
      </p:sp>
    </p:spTree>
    <p:extLst>
      <p:ext uri="{BB962C8B-B14F-4D97-AF65-F5344CB8AC3E}">
        <p14:creationId xmlns:p14="http://schemas.microsoft.com/office/powerpoint/2010/main" val="394588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57B0E5D-B109-4CFC-BADB-2445F57F6C4D}"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EF062D5-C0D8-42AC-B8EB-DD4F32016EE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4977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A7304B1-9B59-4B3F-92E5-206613DA1EEE}"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21FB5B9-7044-4FAE-8F44-13DF778C1D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0302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BEBB0D4-1F08-41EE-B4A2-9ABD484EC4FB}"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32E5AA0-757F-4FE0-97BC-F945C9ABFB3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21046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4つの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ko-KR" altLang="en-US" smtClean="0"/>
              <a:t>マスタータイトルスタイルの編集</a:t>
            </a:r>
            <a:endParaRPr lang="ko-KR" altLang="en-US"/>
          </a:p>
        </p:txBody>
      </p:sp>
      <p:sp>
        <p:nvSpPr>
          <p:cNvPr id="3" name="内容プレースホルダー 2"/>
          <p:cNvSpPr>
            <a:spLocks noGrp="1"/>
          </p:cNvSpPr>
          <p:nvPr>
            <p:ph sz="half" idx="1"/>
          </p:nvPr>
        </p:nvSpPr>
        <p:spPr>
          <a:xfrm>
            <a:off x="495128" y="1599459"/>
            <a:ext cx="4373631" cy="21949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マスターテキストスタイルの編集</a:t>
            </a:r>
          </a:p>
          <a:p>
            <a:pPr lvl="1"/>
            <a:r>
              <a:rPr lang="ko-KR" altLang="en-US" smtClean="0"/>
              <a:t>第2レベル</a:t>
            </a:r>
          </a:p>
          <a:p>
            <a:pPr lvl="2"/>
            <a:r>
              <a:rPr lang="ko-KR" altLang="en-US" smtClean="0"/>
              <a:t>第3レベル</a:t>
            </a:r>
          </a:p>
          <a:p>
            <a:pPr lvl="3"/>
            <a:r>
              <a:rPr lang="ko-KR" altLang="en-US" smtClean="0"/>
              <a:t>第4レベル</a:t>
            </a:r>
          </a:p>
          <a:p>
            <a:pPr lvl="4"/>
            <a:r>
              <a:rPr lang="ko-KR" altLang="en-US" smtClean="0"/>
              <a:t>第5レベル</a:t>
            </a:r>
            <a:endParaRPr lang="ko-KR" altLang="en-US"/>
          </a:p>
        </p:txBody>
      </p:sp>
      <p:sp>
        <p:nvSpPr>
          <p:cNvPr id="4" name="内容プレースホルダー 3"/>
          <p:cNvSpPr>
            <a:spLocks noGrp="1"/>
          </p:cNvSpPr>
          <p:nvPr>
            <p:ph sz="half" idx="2"/>
          </p:nvPr>
        </p:nvSpPr>
        <p:spPr>
          <a:xfrm>
            <a:off x="5033802" y="1599459"/>
            <a:ext cx="4373631" cy="21949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マスターテキストスタイルの編集</a:t>
            </a:r>
          </a:p>
          <a:p>
            <a:pPr lvl="1"/>
            <a:r>
              <a:rPr lang="ko-KR" altLang="en-US" smtClean="0"/>
              <a:t>第2レベル</a:t>
            </a:r>
          </a:p>
          <a:p>
            <a:pPr lvl="2"/>
            <a:r>
              <a:rPr lang="ko-KR" altLang="en-US" smtClean="0"/>
              <a:t>第3レベル</a:t>
            </a:r>
          </a:p>
          <a:p>
            <a:pPr lvl="3"/>
            <a:r>
              <a:rPr lang="ko-KR" altLang="en-US" smtClean="0"/>
              <a:t>第4レベル</a:t>
            </a:r>
          </a:p>
          <a:p>
            <a:pPr lvl="4"/>
            <a:r>
              <a:rPr lang="ko-KR" altLang="en-US" smtClean="0"/>
              <a:t>第5レベル</a:t>
            </a:r>
            <a:endParaRPr lang="ko-KR" altLang="en-US"/>
          </a:p>
        </p:txBody>
      </p:sp>
      <p:sp>
        <p:nvSpPr>
          <p:cNvPr id="5" name="内容プレースホルダー 4"/>
          <p:cNvSpPr>
            <a:spLocks noGrp="1"/>
          </p:cNvSpPr>
          <p:nvPr>
            <p:ph sz="half" idx="3"/>
          </p:nvPr>
        </p:nvSpPr>
        <p:spPr>
          <a:xfrm>
            <a:off x="493859" y="3982376"/>
            <a:ext cx="4373631" cy="21949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マスターテキストスタイルの編集</a:t>
            </a:r>
          </a:p>
          <a:p>
            <a:pPr lvl="1"/>
            <a:r>
              <a:rPr lang="ko-KR" altLang="en-US" smtClean="0"/>
              <a:t>第2レベル</a:t>
            </a:r>
          </a:p>
          <a:p>
            <a:pPr lvl="2"/>
            <a:r>
              <a:rPr lang="ko-KR" altLang="en-US" smtClean="0"/>
              <a:t>第3レベル</a:t>
            </a:r>
          </a:p>
          <a:p>
            <a:pPr lvl="3"/>
            <a:r>
              <a:rPr lang="ko-KR" altLang="en-US" smtClean="0"/>
              <a:t>第4レベル</a:t>
            </a:r>
          </a:p>
          <a:p>
            <a:pPr lvl="4"/>
            <a:r>
              <a:rPr lang="ko-KR" altLang="en-US" smtClean="0"/>
              <a:t>第5レベル</a:t>
            </a:r>
            <a:endParaRPr lang="ko-KR" altLang="en-US"/>
          </a:p>
        </p:txBody>
      </p:sp>
      <p:sp>
        <p:nvSpPr>
          <p:cNvPr id="6" name="内容プレースホルダー 5"/>
          <p:cNvSpPr>
            <a:spLocks noGrp="1"/>
          </p:cNvSpPr>
          <p:nvPr>
            <p:ph sz="half" idx="4"/>
          </p:nvPr>
        </p:nvSpPr>
        <p:spPr>
          <a:xfrm>
            <a:off x="5032533" y="3982376"/>
            <a:ext cx="4373631" cy="21949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マスターテキストスタイルの編集</a:t>
            </a:r>
          </a:p>
          <a:p>
            <a:pPr lvl="1"/>
            <a:r>
              <a:rPr lang="ko-KR" altLang="en-US" smtClean="0"/>
              <a:t>第2レベル</a:t>
            </a:r>
          </a:p>
          <a:p>
            <a:pPr lvl="2"/>
            <a:r>
              <a:rPr lang="ko-KR" altLang="en-US" smtClean="0"/>
              <a:t>第3レベル</a:t>
            </a:r>
          </a:p>
          <a:p>
            <a:pPr lvl="3"/>
            <a:r>
              <a:rPr lang="ko-KR" altLang="en-US" smtClean="0"/>
              <a:t>第4レベル</a:t>
            </a:r>
          </a:p>
          <a:p>
            <a:pPr lvl="4"/>
            <a:r>
              <a:rPr lang="ko-KR" altLang="en-US" smtClean="0"/>
              <a:t>第5レベル</a:t>
            </a:r>
            <a:endParaRPr lang="ko-KR" altLang="en-US"/>
          </a:p>
        </p:txBody>
      </p:sp>
      <p:sp>
        <p:nvSpPr>
          <p:cNvPr id="10" name="日付プレースホルダー 3"/>
          <p:cNvSpPr>
            <a:spLocks noGrp="1"/>
          </p:cNvSpPr>
          <p:nvPr>
            <p:ph type="dt" sz="half" idx="10"/>
          </p:nvPr>
        </p:nvSpPr>
        <p:spPr/>
        <p:txBody>
          <a:bodyPr/>
          <a:lstStyle/>
          <a:p>
            <a:fld id="{D8D7A7C4-C82A-4D21-9AB0-F0C5A1D3EF09}" type="datetimeFigureOut">
              <a:rPr lang="ko-KR" altLang="en-US" smtClean="0"/>
              <a:pPr/>
              <a:t>2015-11-25</a:t>
            </a:fld>
            <a:endParaRPr lang="ko-KR" altLang="en-US"/>
          </a:p>
        </p:txBody>
      </p:sp>
      <p:sp>
        <p:nvSpPr>
          <p:cNvPr id="11" name="フッタプレースホルダー 4"/>
          <p:cNvSpPr>
            <a:spLocks noGrp="1"/>
          </p:cNvSpPr>
          <p:nvPr>
            <p:ph type="ftr" sz="quarter" idx="11"/>
          </p:nvPr>
        </p:nvSpPr>
        <p:spPr/>
        <p:txBody>
          <a:bodyPr/>
          <a:lstStyle/>
          <a:p>
            <a:endParaRPr lang="ko-KR" altLang="en-US"/>
          </a:p>
        </p:txBody>
      </p:sp>
      <p:sp>
        <p:nvSpPr>
          <p:cNvPr id="12" name="スライド番号プレースホルダー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167245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7A008-A5EB-4F47-A5C5-30C902FA6F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82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67579C-59EA-407F-964C-3E60634BC4A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051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43670F-5B49-4363-B7BC-0F617AD1FF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5196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10C6AD-8A96-43BA-9E18-5FB46CED65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4681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53F0EBD-0E90-449D-9B98-0BAB8FF3BD2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5301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7B7E90-1150-4EE1-B607-A837F2ABF2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6608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F32F8B-614E-4076-B9E2-8BA5EDCA5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0528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6678425-057A-4301-BBC7-BBEC53D473D1}"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AC35556-3DB4-466D-B4B6-5606131E1CF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62630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0E7B39-CB7D-4148-AC3A-FF3FD5A9640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1450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BC85F9-F735-4D4F-93E1-1B939132BB6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95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3A33C6-3FDE-4DD7-99F0-CC937AC032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1171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BB732A-72DA-4C49-ABD4-BF818691C6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1529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8AC1DEF-C6EE-4ADE-864C-DCEE8536B6D4}"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9895A96-5A8D-49B9-A2F7-019DBD15C07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3033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9EA306F-7B61-4D38-9CE2-2E6C3825BDA7}"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86ADDC5-A8D2-40B1-AC72-1F9DDCB8FD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7951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0889CE9-A990-49C5-B8B4-52FF61DE316C}"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CD08897-475F-4AC5-BA51-A5915E35B1B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2897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857010E-4853-418A-8C7C-8C969F9C9C9B}"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F41D523-6236-4906-B834-7CF8DC83EA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9951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C80FEA5-6753-4272-A005-6D201BFFF2EE}"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27B0EE9-C833-4749-9E33-1C673788D89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8451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CFFFF79-32D8-4C70-A098-E9E404B3AD8B}"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8BA5F55-BD8C-451B-BE4B-B95E1D55A26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1183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5261EBC-18A3-4916-AC86-5262F67B26D2}"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DC2EC4C-3563-4AC4-AC14-C3680A8CC94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7216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64"/>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102BF03-C541-4E7E-94A4-62827FFCE59C}" type="datetimeFigureOut">
              <a:rPr lang="ja-JP" altLang="en-US">
                <a:solidFill>
                  <a:prstClr val="black">
                    <a:tint val="75000"/>
                  </a:prstClr>
                </a:solidFill>
              </a:rPr>
              <a:pPr>
                <a:defRPr/>
              </a:pPr>
              <a:t>2015/11/25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64"/>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64"/>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DB477FC-CB9A-4D80-A5AC-EBAA479FE35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245953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5"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36165547-AB35-4B55-9863-9F82F1C4B1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238854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282" y="1880193"/>
            <a:ext cx="9887717" cy="1366837"/>
          </a:xfrm>
          <a:prstGeom prst="rect">
            <a:avLst/>
          </a:prstGeom>
          <a:solidFill>
            <a:srgbClr val="D4E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385" name="Text Box 7"/>
          <p:cNvSpPr txBox="1">
            <a:spLocks noChangeArrowheads="1"/>
          </p:cNvSpPr>
          <p:nvPr/>
        </p:nvSpPr>
        <p:spPr bwMode="auto">
          <a:xfrm>
            <a:off x="704528" y="1844824"/>
            <a:ext cx="8544347" cy="1384995"/>
          </a:xfrm>
          <a:prstGeom prst="rect">
            <a:avLst/>
          </a:prstGeom>
          <a:noFill/>
          <a:ln w="9525">
            <a:noFill/>
            <a:miter lim="800000"/>
            <a:headEnd/>
            <a:tailEnd/>
          </a:ln>
        </p:spPr>
        <p:txBody>
          <a:bodyPr wrap="square">
            <a:spAutoFit/>
          </a:bodyPr>
          <a:lstStyle/>
          <a:p>
            <a:pPr algn="ctr" defTabSz="1222375">
              <a:spcBef>
                <a:spcPct val="50000"/>
              </a:spcBef>
            </a:pPr>
            <a:r>
              <a:rPr lang="ja-JP" altLang="en-US" sz="3600" dirty="0">
                <a:latin typeface="ＭＳ ゴシック" panose="020B0609070205080204" pitchFamily="49" charset="-128"/>
                <a:ea typeface="ＭＳ ゴシック" panose="020B0609070205080204" pitchFamily="49" charset="-128"/>
              </a:rPr>
              <a:t>多面的機能支払制度に</a:t>
            </a:r>
            <a:r>
              <a:rPr lang="ja-JP" altLang="en-US" sz="3600" dirty="0" smtClean="0">
                <a:latin typeface="ＭＳ ゴシック" panose="020B0609070205080204" pitchFamily="49" charset="-128"/>
                <a:ea typeface="ＭＳ ゴシック" panose="020B0609070205080204" pitchFamily="49" charset="-128"/>
              </a:rPr>
              <a:t>ついて</a:t>
            </a:r>
            <a:endParaRPr lang="en-US" altLang="ja-JP" sz="3600" dirty="0" smtClean="0">
              <a:latin typeface="ＭＳ ゴシック" panose="020B0609070205080204" pitchFamily="49" charset="-128"/>
              <a:ea typeface="ＭＳ ゴシック" panose="020B0609070205080204" pitchFamily="49" charset="-128"/>
            </a:endParaRPr>
          </a:p>
          <a:p>
            <a:pPr algn="ctr" defTabSz="1222375">
              <a:spcBef>
                <a:spcPct val="50000"/>
              </a:spcBef>
            </a:pPr>
            <a:r>
              <a:rPr lang="ja-JP" altLang="en-US" sz="3200" dirty="0" smtClean="0">
                <a:latin typeface="ＭＳ ゴシック" pitchFamily="49" charset="-128"/>
                <a:ea typeface="ＭＳ ゴシック" pitchFamily="49" charset="-128"/>
              </a:rPr>
              <a:t>（広域化の推進）</a:t>
            </a:r>
            <a:endParaRPr lang="en-US" altLang="ja-JP" sz="3200" dirty="0">
              <a:latin typeface="ＭＳ ゴシック" pitchFamily="49" charset="-128"/>
              <a:ea typeface="ＭＳ ゴシック" pitchFamily="49" charset="-128"/>
            </a:endParaRPr>
          </a:p>
        </p:txBody>
      </p:sp>
      <p:sp>
        <p:nvSpPr>
          <p:cNvPr id="16389" name="Text Box 7"/>
          <p:cNvSpPr txBox="1">
            <a:spLocks noChangeArrowheads="1"/>
          </p:cNvSpPr>
          <p:nvPr/>
        </p:nvSpPr>
        <p:spPr bwMode="auto">
          <a:xfrm>
            <a:off x="200473" y="5127575"/>
            <a:ext cx="9588052" cy="1015663"/>
          </a:xfrm>
          <a:prstGeom prst="rect">
            <a:avLst/>
          </a:prstGeom>
          <a:noFill/>
          <a:ln w="9525">
            <a:noFill/>
            <a:miter lim="800000"/>
            <a:headEnd/>
            <a:tailEnd/>
          </a:ln>
        </p:spPr>
        <p:txBody>
          <a:bodyPr wrap="square">
            <a:spAutoFit/>
          </a:bodyPr>
          <a:lstStyle/>
          <a:p>
            <a:pPr algn="ctr" defTabSz="1222375">
              <a:spcBef>
                <a:spcPct val="50000"/>
              </a:spcBef>
            </a:pPr>
            <a:r>
              <a:rPr lang="zh-TW" altLang="en-US" sz="2400" dirty="0">
                <a:latin typeface="Calibri" pitchFamily="34" charset="0"/>
                <a:ea typeface="ＭＳ ゴシック" pitchFamily="49" charset="-128"/>
              </a:rPr>
              <a:t>中国四国農政局　農地</a:t>
            </a:r>
            <a:r>
              <a:rPr lang="zh-TW" altLang="en-US" sz="2400" dirty="0" smtClean="0">
                <a:latin typeface="Calibri" pitchFamily="34" charset="0"/>
                <a:ea typeface="ＭＳ ゴシック" pitchFamily="49" charset="-128"/>
              </a:rPr>
              <a:t>整備課</a:t>
            </a:r>
            <a:endParaRPr lang="en-US" altLang="zh-TW" sz="2400" dirty="0" smtClean="0">
              <a:latin typeface="Calibri" pitchFamily="34" charset="0"/>
              <a:ea typeface="ＭＳ ゴシック" pitchFamily="49" charset="-128"/>
            </a:endParaRPr>
          </a:p>
          <a:p>
            <a:pPr algn="ctr" defTabSz="1222375">
              <a:spcBef>
                <a:spcPct val="50000"/>
              </a:spcBef>
            </a:pPr>
            <a:r>
              <a:rPr lang="ja-JP" altLang="en-US" sz="2400" dirty="0">
                <a:latin typeface="Calibri" pitchFamily="34" charset="0"/>
                <a:ea typeface="ＭＳ ゴシック" pitchFamily="49" charset="-128"/>
              </a:rPr>
              <a:t>多面的</a:t>
            </a:r>
            <a:r>
              <a:rPr lang="ja-JP" altLang="en-US" sz="2400" dirty="0" smtClean="0">
                <a:latin typeface="Calibri" pitchFamily="34" charset="0"/>
                <a:ea typeface="ＭＳ ゴシック" pitchFamily="49" charset="-128"/>
              </a:rPr>
              <a:t>機能支払推進室</a:t>
            </a:r>
            <a:endParaRPr lang="ja-JP" altLang="en-US" sz="2400" dirty="0">
              <a:latin typeface="Calibri" pitchFamily="34" charset="0"/>
              <a:ea typeface="ＭＳ ゴシック" pitchFamily="49" charset="-128"/>
            </a:endParaRPr>
          </a:p>
        </p:txBody>
      </p:sp>
      <p:sp>
        <p:nvSpPr>
          <p:cNvPr id="5" name="Text Box 7"/>
          <p:cNvSpPr txBox="1">
            <a:spLocks noChangeArrowheads="1"/>
          </p:cNvSpPr>
          <p:nvPr/>
        </p:nvSpPr>
        <p:spPr bwMode="auto">
          <a:xfrm>
            <a:off x="200472" y="3933056"/>
            <a:ext cx="9588052" cy="461665"/>
          </a:xfrm>
          <a:prstGeom prst="rect">
            <a:avLst/>
          </a:prstGeom>
          <a:noFill/>
          <a:ln w="9525">
            <a:noFill/>
            <a:miter lim="800000"/>
            <a:headEnd/>
            <a:tailEnd/>
          </a:ln>
        </p:spPr>
        <p:txBody>
          <a:bodyPr wrap="square">
            <a:spAutoFit/>
          </a:bodyPr>
          <a:lstStyle/>
          <a:p>
            <a:pPr algn="ctr" defTabSz="1222375">
              <a:spcBef>
                <a:spcPct val="50000"/>
              </a:spcBef>
            </a:pPr>
            <a:r>
              <a:rPr lang="ja-JP" altLang="en-US" sz="2400" dirty="0" smtClean="0">
                <a:latin typeface="Calibri" pitchFamily="34" charset="0"/>
                <a:ea typeface="ＭＳ ゴシック" pitchFamily="49" charset="-128"/>
              </a:rPr>
              <a:t>平成２７年１１月２６日</a:t>
            </a:r>
            <a:endParaRPr lang="ja-JP" altLang="en-US" sz="2400" dirty="0">
              <a:latin typeface="Calibri" pitchFamily="34" charset="0"/>
              <a:ea typeface="ＭＳ ゴシック" pitchFamily="49" charset="-128"/>
            </a:endParaRPr>
          </a:p>
        </p:txBody>
      </p:sp>
    </p:spTree>
    <p:extLst>
      <p:ext uri="{BB962C8B-B14F-4D97-AF65-F5344CB8AC3E}">
        <p14:creationId xmlns:p14="http://schemas.microsoft.com/office/powerpoint/2010/main" val="1404528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5" name="Group 1"/>
          <p:cNvGrpSpPr/>
          <p:nvPr/>
        </p:nvGrpSpPr>
        <p:grpSpPr>
          <a:xfrm>
            <a:off x="116865" y="890604"/>
            <a:ext cx="4838270" cy="5706999"/>
            <a:chOff x="12730" y="891016"/>
            <a:chExt cx="4467646" cy="5709641"/>
          </a:xfrm>
        </p:grpSpPr>
        <p:sp>
          <p:nvSpPr>
            <p:cNvPr id="30726" name="角丸四角形 30725"/>
            <p:cNvSpPr/>
            <p:nvPr/>
          </p:nvSpPr>
          <p:spPr>
            <a:xfrm>
              <a:off x="409773" y="2134576"/>
              <a:ext cx="3670376" cy="2242561"/>
            </a:xfrm>
            <a:prstGeom prst="roundRect">
              <a:avLst>
                <a:gd name="adj" fmla="val 16667"/>
              </a:avLst>
            </a:prstGeom>
            <a:solidFill>
              <a:srgbClr val="C2FFF0"/>
            </a:solidFill>
            <a:ln w="25404" cap="flat" cmpd="sng" algn="ctr">
              <a:solidFill>
                <a:srgbClr val="FF0000"/>
              </a:solidFill>
              <a:prstDash val="solid"/>
              <a:round/>
            </a:ln>
          </p:spPr>
          <p:style>
            <a:lnRef idx="2">
              <a:schemeClr val="accent1">
                <a:shade val="20000"/>
              </a:schemeClr>
            </a:lnRef>
            <a:fillRef idx="1">
              <a:schemeClr val="accent1"/>
            </a:fillRef>
            <a:effectRef idx="0">
              <a:schemeClr val="accent1"/>
            </a:effectRef>
            <a:fontRef idx="minor">
              <a:schemeClr val="lt1"/>
            </a:fontRef>
          </p:style>
        </p:sp>
        <p:sp>
          <p:nvSpPr>
            <p:cNvPr id="30727" name="角丸四角形 30726"/>
            <p:cNvSpPr/>
            <p:nvPr/>
          </p:nvSpPr>
          <p:spPr>
            <a:xfrm>
              <a:off x="12730" y="1195932"/>
              <a:ext cx="4467646" cy="5404726"/>
            </a:xfrm>
            <a:prstGeom prst="roundRect">
              <a:avLst>
                <a:gd name="adj" fmla="val 16667"/>
              </a:avLst>
            </a:prstGeom>
            <a:noFill/>
            <a:ln w="25404" cap="flat" cmpd="sng" algn="ctr">
              <a:solidFill>
                <a:srgbClr val="FF0000"/>
              </a:solidFill>
              <a:prstDash val="solid"/>
              <a:round/>
            </a:ln>
          </p:spPr>
          <p:style>
            <a:lnRef idx="2">
              <a:schemeClr val="accent1">
                <a:shade val="20000"/>
              </a:schemeClr>
            </a:lnRef>
            <a:fillRef idx="1">
              <a:schemeClr val="accent1"/>
            </a:fillRef>
            <a:effectRef idx="0">
              <a:schemeClr val="accent1"/>
            </a:effectRef>
            <a:fontRef idx="minor">
              <a:schemeClr val="lt1"/>
            </a:fontRef>
          </p:style>
        </p:sp>
        <p:sp>
          <p:nvSpPr>
            <p:cNvPr id="30728" name="角丸四角形 30727"/>
            <p:cNvSpPr/>
            <p:nvPr/>
          </p:nvSpPr>
          <p:spPr>
            <a:xfrm>
              <a:off x="446290" y="891016"/>
              <a:ext cx="3745027" cy="811563"/>
            </a:xfrm>
            <a:prstGeom prst="roundRect">
              <a:avLst>
                <a:gd name="adj" fmla="val 16667"/>
              </a:avLst>
            </a:prstGeom>
            <a:solidFill>
              <a:srgbClr val="85FFE0"/>
            </a:solidFill>
            <a:ln w="25404" cap="flat" cmpd="sng" algn="ctr">
              <a:solidFill>
                <a:srgbClr val="00664D"/>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2200" b="0" i="0" dirty="0">
                  <a:solidFill>
                    <a:srgbClr val="000000">
                      <a:alpha val="100000"/>
                    </a:srgbClr>
                  </a:solidFill>
                  <a:latin typeface="Times New Roman"/>
                  <a:ea typeface="ＭＳ Ｐゴシック"/>
                  <a:sym typeface="Wingdings"/>
                </a:rPr>
                <a:t>邑南町口羽地区</a:t>
              </a:r>
            </a:p>
            <a:p>
              <a:pPr marL="0" lvl="0" indent="-90000" algn="ctr" defTabSz="884776" latinLnBrk="0">
                <a:lnSpc>
                  <a:spcPct val="100000"/>
                </a:lnSpc>
                <a:spcBef>
                  <a:spcPct val="0"/>
                </a:spcBef>
                <a:spcAft>
                  <a:spcPct val="0"/>
                </a:spcAft>
                <a:buNone/>
                <a:defRPr lang="ja-JP" altLang="en-US"/>
              </a:pPr>
              <a:r>
                <a:rPr lang="ja-JP" altLang="en-US" sz="2200" b="0" i="0" dirty="0">
                  <a:solidFill>
                    <a:srgbClr val="000000">
                      <a:alpha val="100000"/>
                    </a:srgbClr>
                  </a:solidFill>
                  <a:latin typeface="Times New Roman"/>
                  <a:ea typeface="ＭＳ Ｐゴシック"/>
                  <a:sym typeface="Wingdings"/>
                </a:rPr>
                <a:t>農地・水・環境保全管理協定</a:t>
              </a:r>
              <a:endParaRPr lang="ja-JP" altLang="ja-JP" sz="2200" b="0" i="0" dirty="0">
                <a:solidFill>
                  <a:srgbClr val="000000">
                    <a:alpha val="100000"/>
                  </a:srgbClr>
                </a:solidFill>
                <a:latin typeface="Times New Roman"/>
                <a:ea typeface="ＭＳ Ｐゴシック"/>
                <a:sym typeface="Wingdings"/>
              </a:endParaRPr>
            </a:p>
          </p:txBody>
        </p:sp>
        <p:sp>
          <p:nvSpPr>
            <p:cNvPr id="30729" name="角丸四角形 30728"/>
            <p:cNvSpPr/>
            <p:nvPr/>
          </p:nvSpPr>
          <p:spPr>
            <a:xfrm>
              <a:off x="730602" y="3725988"/>
              <a:ext cx="3027156" cy="503465"/>
            </a:xfrm>
            <a:prstGeom prst="roundRect">
              <a:avLst>
                <a:gd name="adj" fmla="val 16667"/>
              </a:avLst>
            </a:prstGeom>
            <a:solidFill>
              <a:srgbClr val="FFFFFF"/>
            </a:solidFill>
            <a:ln w="25404" cap="flat" cmpd="sng" algn="ctr">
              <a:solidFill>
                <a:srgbClr val="262699"/>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1800" b="0" i="0">
                  <a:solidFill>
                    <a:srgbClr val="000000">
                      <a:alpha val="100000"/>
                    </a:srgbClr>
                  </a:solidFill>
                  <a:latin typeface="Times New Roman"/>
                  <a:ea typeface="ＭＳ Ｐゴシック"/>
                  <a:sym typeface="Wingdings"/>
                </a:rPr>
                <a:t>運営員委員を各区から選出</a:t>
              </a:r>
              <a:endParaRPr lang="ja-JP" altLang="ja-JP" sz="1800" b="0" i="0">
                <a:solidFill>
                  <a:srgbClr val="000000">
                    <a:alpha val="100000"/>
                  </a:srgbClr>
                </a:solidFill>
                <a:latin typeface="Times New Roman"/>
                <a:ea typeface="ＭＳ Ｐゴシック"/>
                <a:sym typeface="Wingdings"/>
              </a:endParaRPr>
            </a:p>
          </p:txBody>
        </p:sp>
        <p:sp>
          <p:nvSpPr>
            <p:cNvPr id="30730" name="角丸四角形 30729"/>
            <p:cNvSpPr/>
            <p:nvPr/>
          </p:nvSpPr>
          <p:spPr>
            <a:xfrm>
              <a:off x="1019660" y="2512579"/>
              <a:ext cx="2450602" cy="495536"/>
            </a:xfrm>
            <a:prstGeom prst="roundRect">
              <a:avLst>
                <a:gd name="adj" fmla="val 16667"/>
              </a:avLst>
            </a:prstGeom>
            <a:solidFill>
              <a:srgbClr val="FFFFFF"/>
            </a:solidFill>
            <a:ln w="25404" cap="flat" cmpd="sng" algn="ctr">
              <a:solidFill>
                <a:srgbClr val="262699"/>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1800" b="0" i="0">
                  <a:solidFill>
                    <a:srgbClr val="000000">
                      <a:alpha val="100000"/>
                    </a:srgbClr>
                  </a:solidFill>
                  <a:latin typeface="Times New Roman"/>
                  <a:ea typeface="ＭＳ Ｐゴシック"/>
                  <a:sym typeface="Wingdings"/>
                </a:rPr>
                <a:t>会長・副会長・監査役</a:t>
              </a:r>
              <a:endParaRPr lang="ja-JP" altLang="ja-JP" sz="1800" b="0" i="0">
                <a:solidFill>
                  <a:srgbClr val="000000">
                    <a:alpha val="100000"/>
                  </a:srgbClr>
                </a:solidFill>
                <a:latin typeface="Times New Roman"/>
                <a:ea typeface="ＭＳ Ｐゴシック"/>
                <a:sym typeface="Wingdings"/>
              </a:endParaRPr>
            </a:p>
          </p:txBody>
        </p:sp>
        <p:sp>
          <p:nvSpPr>
            <p:cNvPr id="30731" name="角丸四角形 30730"/>
            <p:cNvSpPr/>
            <p:nvPr/>
          </p:nvSpPr>
          <p:spPr>
            <a:xfrm>
              <a:off x="231883" y="4832975"/>
              <a:ext cx="1224519" cy="471694"/>
            </a:xfrm>
            <a:prstGeom prst="roundRect">
              <a:avLst>
                <a:gd name="adj" fmla="val 16667"/>
              </a:avLst>
            </a:prstGeom>
            <a:solidFill>
              <a:srgbClr val="FFFFFF"/>
            </a:solidFill>
            <a:ln w="25404" cap="flat" cmpd="sng" algn="ctr">
              <a:solidFill>
                <a:srgbClr val="262699"/>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1800" b="0" i="0">
                  <a:solidFill>
                    <a:srgbClr val="000000">
                      <a:alpha val="100000"/>
                    </a:srgbClr>
                  </a:solidFill>
                  <a:latin typeface="Times New Roman"/>
                  <a:ea typeface="ＭＳ Ｐゴシック"/>
                  <a:sym typeface="Wingdings"/>
                </a:rPr>
                <a:t>上口羽区</a:t>
              </a:r>
              <a:endParaRPr lang="ja-JP" altLang="ja-JP" sz="1800" b="0" i="0">
                <a:solidFill>
                  <a:srgbClr val="000000">
                    <a:alpha val="100000"/>
                  </a:srgbClr>
                </a:solidFill>
                <a:latin typeface="Times New Roman"/>
                <a:ea typeface="ＭＳ Ｐゴシック"/>
                <a:sym typeface="Wingdings"/>
              </a:endParaRPr>
            </a:p>
          </p:txBody>
        </p:sp>
        <p:sp>
          <p:nvSpPr>
            <p:cNvPr id="30732" name="角丸四角形 30731"/>
            <p:cNvSpPr/>
            <p:nvPr/>
          </p:nvSpPr>
          <p:spPr>
            <a:xfrm>
              <a:off x="520941" y="5733484"/>
              <a:ext cx="3452786" cy="503465"/>
            </a:xfrm>
            <a:prstGeom prst="roundRect">
              <a:avLst>
                <a:gd name="adj" fmla="val 16667"/>
              </a:avLst>
            </a:prstGeom>
            <a:solidFill>
              <a:srgbClr val="FFFFFF"/>
            </a:solidFill>
            <a:ln w="25404" cap="flat" cmpd="sng" algn="ctr">
              <a:solidFill>
                <a:srgbClr val="262699"/>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2800" b="0" i="0">
                  <a:solidFill>
                    <a:srgbClr val="000000">
                      <a:alpha val="100000"/>
                    </a:srgbClr>
                  </a:solidFill>
                  <a:latin typeface="Times New Roman"/>
                  <a:ea typeface="ＭＳ Ｐゴシック"/>
                  <a:sym typeface="Wingdings"/>
                </a:rPr>
                <a:t>20集落</a:t>
              </a:r>
              <a:endParaRPr lang="ja-JP" altLang="ja-JP" sz="2800" b="0" i="0">
                <a:solidFill>
                  <a:srgbClr val="000000">
                    <a:alpha val="100000"/>
                  </a:srgbClr>
                </a:solidFill>
                <a:latin typeface="Times New Roman"/>
                <a:ea typeface="ＭＳ Ｐゴシック"/>
                <a:sym typeface="Wingdings"/>
              </a:endParaRPr>
            </a:p>
          </p:txBody>
        </p:sp>
        <p:cxnSp>
          <p:nvCxnSpPr>
            <p:cNvPr id="30733" name="直線コネクタ 30732"/>
            <p:cNvCxnSpPr/>
            <p:nvPr/>
          </p:nvCxnSpPr>
          <p:spPr>
            <a:xfrm>
              <a:off x="2248926" y="5304670"/>
              <a:ext cx="0" cy="428813"/>
            </a:xfrm>
            <a:prstGeom prst="line">
              <a:avLst/>
            </a:prstGeom>
            <a:ln w="19039" cap="flat" cmpd="sng" algn="ctr">
              <a:solidFill>
                <a:srgbClr val="000000"/>
              </a:solidFill>
              <a:prstDash val="solid"/>
              <a:round/>
            </a:ln>
          </p:spPr>
        </p:cxnSp>
        <p:sp>
          <p:nvSpPr>
            <p:cNvPr id="30734" name="角丸四角形 30733"/>
            <p:cNvSpPr/>
            <p:nvPr/>
          </p:nvSpPr>
          <p:spPr>
            <a:xfrm>
              <a:off x="1634293" y="4832975"/>
              <a:ext cx="1224519" cy="471694"/>
            </a:xfrm>
            <a:prstGeom prst="roundRect">
              <a:avLst>
                <a:gd name="adj" fmla="val 16667"/>
              </a:avLst>
            </a:prstGeom>
            <a:solidFill>
              <a:srgbClr val="FFFFFF"/>
            </a:solidFill>
            <a:ln w="25404" cap="flat" cmpd="sng" algn="ctr">
              <a:solidFill>
                <a:srgbClr val="262699"/>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1800" b="0" i="0">
                  <a:solidFill>
                    <a:srgbClr val="000000">
                      <a:alpha val="100000"/>
                    </a:srgbClr>
                  </a:solidFill>
                  <a:latin typeface="Times New Roman"/>
                  <a:ea typeface="ＭＳ Ｐゴシック"/>
                  <a:sym typeface="Wingdings"/>
                </a:rPr>
                <a:t>下口羽区</a:t>
              </a:r>
              <a:endParaRPr lang="ja-JP" altLang="ja-JP" sz="1800" b="0" i="0">
                <a:solidFill>
                  <a:srgbClr val="000000">
                    <a:alpha val="100000"/>
                  </a:srgbClr>
                </a:solidFill>
                <a:latin typeface="Times New Roman"/>
                <a:ea typeface="ＭＳ Ｐゴシック"/>
                <a:sym typeface="Wingdings"/>
              </a:endParaRPr>
            </a:p>
          </p:txBody>
        </p:sp>
        <p:sp>
          <p:nvSpPr>
            <p:cNvPr id="30735" name="角丸四角形 30734"/>
            <p:cNvSpPr/>
            <p:nvPr/>
          </p:nvSpPr>
          <p:spPr>
            <a:xfrm>
              <a:off x="3038267" y="4832975"/>
              <a:ext cx="1224519" cy="471694"/>
            </a:xfrm>
            <a:prstGeom prst="roundRect">
              <a:avLst>
                <a:gd name="adj" fmla="val 16667"/>
              </a:avLst>
            </a:prstGeom>
            <a:solidFill>
              <a:srgbClr val="FFFFFF"/>
            </a:solidFill>
            <a:ln w="25404" cap="flat" cmpd="sng" algn="ctr">
              <a:solidFill>
                <a:srgbClr val="262699"/>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1800" b="0" i="0">
                  <a:solidFill>
                    <a:srgbClr val="000000">
                      <a:alpha val="100000"/>
                    </a:srgbClr>
                  </a:solidFill>
                  <a:latin typeface="Times New Roman"/>
                  <a:ea typeface="ＭＳ Ｐゴシック"/>
                  <a:sym typeface="Wingdings"/>
                </a:rPr>
                <a:t>上田区</a:t>
              </a:r>
              <a:endParaRPr lang="ja-JP" altLang="ja-JP" sz="1800" b="0" i="0">
                <a:solidFill>
                  <a:srgbClr val="000000">
                    <a:alpha val="100000"/>
                  </a:srgbClr>
                </a:solidFill>
                <a:latin typeface="Times New Roman"/>
                <a:ea typeface="ＭＳ Ｐゴシック"/>
                <a:sym typeface="Wingdings"/>
              </a:endParaRPr>
            </a:p>
          </p:txBody>
        </p:sp>
        <p:cxnSp>
          <p:nvCxnSpPr>
            <p:cNvPr id="30736" name="直線コネクタ 30735"/>
            <p:cNvCxnSpPr/>
            <p:nvPr/>
          </p:nvCxnSpPr>
          <p:spPr>
            <a:xfrm>
              <a:off x="844952" y="5304670"/>
              <a:ext cx="1403973" cy="428813"/>
            </a:xfrm>
            <a:prstGeom prst="line">
              <a:avLst/>
            </a:prstGeom>
            <a:ln w="19039" cap="flat" cmpd="sng" algn="ctr">
              <a:solidFill>
                <a:srgbClr val="000000"/>
              </a:solidFill>
              <a:prstDash val="solid"/>
              <a:round/>
            </a:ln>
          </p:spPr>
        </p:cxnSp>
        <p:cxnSp>
          <p:nvCxnSpPr>
            <p:cNvPr id="30740" name="直線コネクタ 30739"/>
            <p:cNvCxnSpPr/>
            <p:nvPr/>
          </p:nvCxnSpPr>
          <p:spPr>
            <a:xfrm flipV="1">
              <a:off x="2248926" y="5304670"/>
              <a:ext cx="1399227" cy="428813"/>
            </a:xfrm>
            <a:prstGeom prst="line">
              <a:avLst/>
            </a:prstGeom>
            <a:ln w="19039" cap="flat" cmpd="sng" algn="ctr">
              <a:solidFill>
                <a:srgbClr val="000000"/>
              </a:solidFill>
              <a:prstDash val="solid"/>
              <a:round/>
            </a:ln>
          </p:spPr>
        </p:cxnSp>
        <p:cxnSp>
          <p:nvCxnSpPr>
            <p:cNvPr id="30741" name="直線コネクタ 30740"/>
            <p:cNvCxnSpPr/>
            <p:nvPr/>
          </p:nvCxnSpPr>
          <p:spPr>
            <a:xfrm>
              <a:off x="2244180" y="4377137"/>
              <a:ext cx="4745" cy="455837"/>
            </a:xfrm>
            <a:prstGeom prst="line">
              <a:avLst/>
            </a:prstGeom>
            <a:ln w="19039" cap="flat" cmpd="sng" algn="ctr">
              <a:solidFill>
                <a:srgbClr val="000000"/>
              </a:solidFill>
              <a:prstDash val="solid"/>
              <a:round/>
            </a:ln>
          </p:spPr>
        </p:cxnSp>
        <p:cxnSp>
          <p:nvCxnSpPr>
            <p:cNvPr id="30742" name="直線コネクタ 30741"/>
            <p:cNvCxnSpPr/>
            <p:nvPr/>
          </p:nvCxnSpPr>
          <p:spPr>
            <a:xfrm flipV="1">
              <a:off x="844952" y="4377137"/>
              <a:ext cx="1399227" cy="455837"/>
            </a:xfrm>
            <a:prstGeom prst="line">
              <a:avLst/>
            </a:prstGeom>
            <a:ln w="19039" cap="flat" cmpd="sng" algn="ctr">
              <a:solidFill>
                <a:srgbClr val="000000"/>
              </a:solidFill>
              <a:prstDash val="solid"/>
              <a:round/>
            </a:ln>
          </p:spPr>
        </p:cxnSp>
        <p:cxnSp>
          <p:nvCxnSpPr>
            <p:cNvPr id="30743" name="直線コネクタ 30742"/>
            <p:cNvCxnSpPr/>
            <p:nvPr/>
          </p:nvCxnSpPr>
          <p:spPr>
            <a:xfrm>
              <a:off x="2244180" y="4377137"/>
              <a:ext cx="1403973" cy="455837"/>
            </a:xfrm>
            <a:prstGeom prst="line">
              <a:avLst/>
            </a:prstGeom>
            <a:ln w="19039" cap="flat" cmpd="sng" algn="ctr">
              <a:solidFill>
                <a:srgbClr val="000000"/>
              </a:solidFill>
              <a:prstDash val="solid"/>
              <a:round/>
            </a:ln>
          </p:spPr>
        </p:cxnSp>
        <p:sp>
          <p:nvSpPr>
            <p:cNvPr id="30744" name="角丸四角形 30743"/>
            <p:cNvSpPr/>
            <p:nvPr/>
          </p:nvSpPr>
          <p:spPr>
            <a:xfrm>
              <a:off x="754388" y="1845517"/>
              <a:ext cx="3023973" cy="503465"/>
            </a:xfrm>
            <a:prstGeom prst="roundRect">
              <a:avLst>
                <a:gd name="adj" fmla="val 16667"/>
              </a:avLst>
            </a:prstGeom>
            <a:solidFill>
              <a:srgbClr val="FFFFFF"/>
            </a:solidFill>
            <a:ln w="25404" cap="flat" cmpd="sng" algn="ctr">
              <a:solidFill>
                <a:srgbClr val="262699"/>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1300" b="1" i="0">
                  <a:solidFill>
                    <a:srgbClr val="000000">
                      <a:alpha val="100000"/>
                    </a:srgbClr>
                  </a:solidFill>
                  <a:latin typeface="Calibri"/>
                  <a:ea typeface="ＭＳ ゴシック"/>
                  <a:sym typeface="Wingdings"/>
                </a:rPr>
                <a:t>邑南町口羽地区農地・水・環境保全</a:t>
              </a:r>
            </a:p>
            <a:p>
              <a:pPr marL="0" lvl="0" indent="-90000" algn="ctr" defTabSz="884776" latinLnBrk="0">
                <a:lnSpc>
                  <a:spcPct val="100000"/>
                </a:lnSpc>
                <a:spcBef>
                  <a:spcPct val="0"/>
                </a:spcBef>
                <a:spcAft>
                  <a:spcPct val="0"/>
                </a:spcAft>
                <a:buNone/>
                <a:defRPr lang="ja-JP" altLang="en-US"/>
              </a:pPr>
              <a:r>
                <a:rPr lang="ja-JP" altLang="en-US" sz="1300" b="1" i="0">
                  <a:solidFill>
                    <a:srgbClr val="000000">
                      <a:alpha val="100000"/>
                    </a:srgbClr>
                  </a:solidFill>
                  <a:latin typeface="Calibri"/>
                  <a:ea typeface="ＭＳ ゴシック"/>
                  <a:sym typeface="Wingdings"/>
                </a:rPr>
                <a:t>管理協定運営委員会</a:t>
              </a:r>
              <a:endParaRPr lang="ja-JP" altLang="ja-JP" sz="1300" b="1" i="0">
                <a:solidFill>
                  <a:srgbClr val="000000">
                    <a:alpha val="100000"/>
                  </a:srgbClr>
                </a:solidFill>
                <a:latin typeface="Calibri"/>
                <a:ea typeface="ＭＳ ゴシック"/>
                <a:sym typeface="Wingdings"/>
              </a:endParaRPr>
            </a:p>
          </p:txBody>
        </p:sp>
        <p:sp>
          <p:nvSpPr>
            <p:cNvPr id="30745" name="角丸四角形 30744"/>
            <p:cNvSpPr/>
            <p:nvPr/>
          </p:nvSpPr>
          <p:spPr>
            <a:xfrm>
              <a:off x="2715875" y="3130395"/>
              <a:ext cx="1224519" cy="471694"/>
            </a:xfrm>
            <a:prstGeom prst="roundRect">
              <a:avLst>
                <a:gd name="adj" fmla="val 16667"/>
              </a:avLst>
            </a:prstGeom>
            <a:solidFill>
              <a:srgbClr val="FFFFFF"/>
            </a:solidFill>
            <a:ln w="25404" cap="flat" cmpd="sng" algn="ctr">
              <a:solidFill>
                <a:srgbClr val="262699"/>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1800" b="0" i="0" dirty="0" smtClean="0">
                  <a:solidFill>
                    <a:srgbClr val="000000">
                      <a:alpha val="100000"/>
                    </a:srgbClr>
                  </a:solidFill>
                  <a:latin typeface="Times New Roman"/>
                  <a:ea typeface="ＭＳ Ｐゴシック"/>
                  <a:sym typeface="Wingdings"/>
                </a:rPr>
                <a:t>事務局</a:t>
              </a:r>
              <a:endParaRPr lang="ja-JP" altLang="ja-JP" sz="1800" b="0" i="0" dirty="0">
                <a:solidFill>
                  <a:srgbClr val="000000">
                    <a:alpha val="100000"/>
                  </a:srgbClr>
                </a:solidFill>
                <a:latin typeface="Times New Roman"/>
                <a:ea typeface="ＭＳ Ｐゴシック"/>
                <a:sym typeface="Wingdings"/>
              </a:endParaRPr>
            </a:p>
          </p:txBody>
        </p:sp>
        <p:cxnSp>
          <p:nvCxnSpPr>
            <p:cNvPr id="30746" name="直線コネクタ 30745"/>
            <p:cNvCxnSpPr/>
            <p:nvPr/>
          </p:nvCxnSpPr>
          <p:spPr>
            <a:xfrm>
              <a:off x="2244180" y="3008116"/>
              <a:ext cx="0" cy="717871"/>
            </a:xfrm>
            <a:prstGeom prst="line">
              <a:avLst/>
            </a:prstGeom>
            <a:ln w="19039" cap="flat" cmpd="sng" algn="ctr">
              <a:solidFill>
                <a:srgbClr val="000000"/>
              </a:solidFill>
              <a:prstDash val="solid"/>
              <a:round/>
            </a:ln>
          </p:spPr>
        </p:cxnSp>
      </p:grpSp>
      <p:sp>
        <p:nvSpPr>
          <p:cNvPr id="30749" name="角丸四角形 30748"/>
          <p:cNvSpPr/>
          <p:nvPr/>
        </p:nvSpPr>
        <p:spPr>
          <a:xfrm>
            <a:off x="5357296" y="3508049"/>
            <a:ext cx="4293038" cy="2347895"/>
          </a:xfrm>
          <a:prstGeom prst="roundRect">
            <a:avLst>
              <a:gd name="adj" fmla="val 16667"/>
            </a:avLst>
          </a:prstGeom>
          <a:noFill/>
          <a:ln w="25404" cap="flat" cmpd="sng" algn="ctr">
            <a:solidFill>
              <a:srgbClr val="FF0000"/>
            </a:solidFill>
            <a:prstDash val="dash"/>
            <a:round/>
          </a:ln>
        </p:spPr>
        <p:style>
          <a:lnRef idx="2">
            <a:schemeClr val="accent1">
              <a:shade val="20000"/>
            </a:schemeClr>
          </a:lnRef>
          <a:fillRef idx="1">
            <a:schemeClr val="accent1"/>
          </a:fillRef>
          <a:effectRef idx="0">
            <a:schemeClr val="accent1"/>
          </a:effectRef>
          <a:fontRef idx="minor">
            <a:schemeClr val="lt1"/>
          </a:fontRef>
        </p:style>
      </p:sp>
      <p:sp>
        <p:nvSpPr>
          <p:cNvPr id="30750" name="角丸四角形 30749"/>
          <p:cNvSpPr/>
          <p:nvPr/>
        </p:nvSpPr>
        <p:spPr>
          <a:xfrm>
            <a:off x="5725360" y="3365177"/>
            <a:ext cx="3591318" cy="506413"/>
          </a:xfrm>
          <a:prstGeom prst="roundRect">
            <a:avLst>
              <a:gd name="adj" fmla="val 16667"/>
            </a:avLst>
          </a:prstGeom>
          <a:solidFill>
            <a:schemeClr val="bg1"/>
          </a:solidFill>
          <a:ln w="25404" cap="flat" cmpd="sng" algn="ctr">
            <a:solidFill>
              <a:srgbClr val="0070C0"/>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ctr" defTabSz="884776" latinLnBrk="0">
              <a:lnSpc>
                <a:spcPct val="100000"/>
              </a:lnSpc>
              <a:spcBef>
                <a:spcPct val="0"/>
              </a:spcBef>
              <a:spcAft>
                <a:spcPct val="0"/>
              </a:spcAft>
              <a:buNone/>
              <a:defRPr lang="ja-JP" altLang="en-US"/>
            </a:pPr>
            <a:r>
              <a:rPr lang="ja-JP" altLang="en-US" sz="2200" b="0" i="0">
                <a:solidFill>
                  <a:srgbClr val="000000">
                    <a:alpha val="100000"/>
                  </a:srgbClr>
                </a:solidFill>
                <a:latin typeface="Times New Roman"/>
                <a:ea typeface="ＭＳ Ｐゴシック"/>
                <a:sym typeface="Wingdings"/>
              </a:rPr>
              <a:t>口羽地区社会福祉協議会</a:t>
            </a:r>
            <a:endParaRPr lang="ja-JP" altLang="ja-JP" sz="2200" b="0" i="0">
              <a:solidFill>
                <a:srgbClr val="000000">
                  <a:alpha val="100000"/>
                </a:srgbClr>
              </a:solidFill>
              <a:latin typeface="Times New Roman"/>
              <a:ea typeface="ＭＳ Ｐゴシック"/>
              <a:sym typeface="Wingdings"/>
            </a:endParaRPr>
          </a:p>
        </p:txBody>
      </p:sp>
      <p:sp>
        <p:nvSpPr>
          <p:cNvPr id="30759" name="角丸四角形 30758"/>
          <p:cNvSpPr/>
          <p:nvPr/>
        </p:nvSpPr>
        <p:spPr>
          <a:xfrm>
            <a:off x="5906308" y="4116034"/>
            <a:ext cx="3433696" cy="1523885"/>
          </a:xfrm>
          <a:prstGeom prst="roundRect">
            <a:avLst>
              <a:gd name="adj" fmla="val 16667"/>
            </a:avLst>
          </a:prstGeom>
          <a:solidFill>
            <a:srgbClr val="FFFFFF"/>
          </a:solidFill>
          <a:ln w="25404" cap="flat" cmpd="sng" algn="ctr">
            <a:solidFill>
              <a:srgbClr val="7030A0"/>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l" defTabSz="884776" latinLnBrk="0">
              <a:lnSpc>
                <a:spcPct val="100000"/>
              </a:lnSpc>
              <a:spcBef>
                <a:spcPct val="0"/>
              </a:spcBef>
              <a:spcAft>
                <a:spcPct val="0"/>
              </a:spcAft>
              <a:buNone/>
              <a:defRPr lang="ja-JP" altLang="en-US"/>
            </a:pPr>
            <a:endParaRPr lang="en-US" altLang="ja-JP" sz="1600" b="0" i="0" dirty="0" smtClean="0">
              <a:solidFill>
                <a:srgbClr val="000000">
                  <a:alpha val="100000"/>
                </a:srgbClr>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r>
              <a:rPr lang="ja-JP" altLang="en-US" sz="1600" b="0" i="0" dirty="0" smtClean="0">
                <a:solidFill>
                  <a:srgbClr val="000000">
                    <a:alpha val="100000"/>
                  </a:srgbClr>
                </a:solidFill>
                <a:latin typeface="ＭＳ Ｐゴシック"/>
                <a:ea typeface="ＭＳ Ｐゴシック"/>
                <a:sym typeface="Wingdings"/>
              </a:rPr>
              <a:t>・ 会計事務</a:t>
            </a:r>
            <a:endParaRPr lang="en-US" altLang="ja-JP" sz="1600" b="0" i="0" dirty="0" smtClean="0">
              <a:solidFill>
                <a:srgbClr val="000000">
                  <a:alpha val="100000"/>
                </a:srgbClr>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r>
              <a:rPr lang="ja-JP" altLang="en-US" sz="1600" b="0" i="0" dirty="0" smtClean="0">
                <a:solidFill>
                  <a:srgbClr val="000000">
                    <a:alpha val="100000"/>
                  </a:srgbClr>
                </a:solidFill>
                <a:latin typeface="ＭＳ Ｐゴシック"/>
                <a:ea typeface="ＭＳ Ｐゴシック"/>
                <a:sym typeface="Wingdings"/>
              </a:rPr>
              <a:t>・ 活動記録の作成</a:t>
            </a:r>
            <a:endParaRPr lang="en-US" altLang="ja-JP" sz="1600" b="0" i="0" dirty="0" smtClean="0">
              <a:solidFill>
                <a:srgbClr val="000000">
                  <a:alpha val="100000"/>
                </a:srgbClr>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r>
              <a:rPr lang="ja-JP" altLang="en-US" sz="1600" dirty="0" smtClean="0">
                <a:solidFill>
                  <a:srgbClr val="000000">
                    <a:alpha val="100000"/>
                  </a:srgbClr>
                </a:solidFill>
                <a:latin typeface="ＭＳ Ｐゴシック"/>
                <a:ea typeface="ＭＳ Ｐゴシック"/>
                <a:sym typeface="Wingdings"/>
              </a:rPr>
              <a:t>・ 申請、報告資料の作成</a:t>
            </a:r>
            <a:endParaRPr lang="en-US" altLang="ja-JP" sz="1600" dirty="0" smtClean="0">
              <a:solidFill>
                <a:srgbClr val="000000">
                  <a:alpha val="100000"/>
                </a:srgbClr>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r>
              <a:rPr lang="ja-JP" altLang="en-US" sz="1600" b="0" i="0" dirty="0" smtClean="0">
                <a:solidFill>
                  <a:srgbClr val="000000">
                    <a:alpha val="100000"/>
                  </a:srgbClr>
                </a:solidFill>
                <a:latin typeface="ＭＳ Ｐゴシック"/>
                <a:ea typeface="ＭＳ Ｐゴシック"/>
                <a:sym typeface="Wingdings"/>
              </a:rPr>
              <a:t>・ 活動内容の調整</a:t>
            </a:r>
            <a:endParaRPr lang="ja-JP" altLang="ja-JP" sz="1600" b="0" i="0" dirty="0">
              <a:solidFill>
                <a:srgbClr val="000000">
                  <a:alpha val="100000"/>
                </a:srgbClr>
              </a:solidFill>
              <a:latin typeface="ＭＳ Ｐゴシック"/>
              <a:ea typeface="ＭＳ Ｐゴシック"/>
              <a:sym typeface="Wingdings"/>
            </a:endParaRPr>
          </a:p>
        </p:txBody>
      </p:sp>
      <p:cxnSp>
        <p:nvCxnSpPr>
          <p:cNvPr id="30761" name="直線コネクタ 30760"/>
          <p:cNvCxnSpPr>
            <a:endCxn id="30745" idx="3"/>
          </p:cNvCxnSpPr>
          <p:nvPr/>
        </p:nvCxnSpPr>
        <p:spPr>
          <a:xfrm flipH="1" flipV="1">
            <a:off x="4370358" y="3364685"/>
            <a:ext cx="1518746" cy="1360459"/>
          </a:xfrm>
          <a:prstGeom prst="line">
            <a:avLst/>
          </a:prstGeom>
          <a:ln w="44444" cap="flat" cmpd="sng" algn="ctr">
            <a:solidFill>
              <a:srgbClr val="00664D"/>
            </a:solidFill>
            <a:prstDash val="solid"/>
            <a:round/>
            <a:headEnd type="triangle"/>
            <a:tailEnd type="none" w="med" len="med"/>
          </a:ln>
        </p:spPr>
      </p:cxnSp>
      <p:sp>
        <p:nvSpPr>
          <p:cNvPr id="35" name="角丸四角形 34"/>
          <p:cNvSpPr/>
          <p:nvPr/>
        </p:nvSpPr>
        <p:spPr>
          <a:xfrm>
            <a:off x="6184891" y="3988233"/>
            <a:ext cx="2672256" cy="432000"/>
          </a:xfrm>
          <a:prstGeom prst="roundRect">
            <a:avLst>
              <a:gd name="adj" fmla="val 16667"/>
            </a:avLst>
          </a:prstGeom>
          <a:solidFill>
            <a:srgbClr val="A66BD3"/>
          </a:solidFill>
          <a:ln w="25404" cap="flat" cmpd="sng" algn="ctr">
            <a:solidFill>
              <a:srgbClr val="0070C0"/>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lvl="0" indent="-90000" algn="ctr" defTabSz="884776">
              <a:defRPr lang="ja-JP" altLang="en-US"/>
            </a:pPr>
            <a:r>
              <a:rPr lang="ja-JP" altLang="en-US" sz="2200" dirty="0">
                <a:solidFill>
                  <a:srgbClr val="000000">
                    <a:alpha val="100000"/>
                  </a:srgbClr>
                </a:solidFill>
                <a:latin typeface="Times New Roman"/>
                <a:sym typeface="Wingdings"/>
              </a:rPr>
              <a:t>口羽をてごぉする会</a:t>
            </a:r>
          </a:p>
        </p:txBody>
      </p:sp>
      <p:sp>
        <p:nvSpPr>
          <p:cNvPr id="38" name="角丸四角形 37"/>
          <p:cNvSpPr/>
          <p:nvPr/>
        </p:nvSpPr>
        <p:spPr>
          <a:xfrm>
            <a:off x="4642096" y="3988233"/>
            <a:ext cx="1164203" cy="378723"/>
          </a:xfrm>
          <a:prstGeom prst="roundRect">
            <a:avLst>
              <a:gd name="adj" fmla="val 16667"/>
            </a:avLst>
          </a:prstGeom>
          <a:solidFill>
            <a:schemeClr val="bg1"/>
          </a:solidFill>
          <a:ln w="25404" cap="flat" cmpd="sng" algn="ctr">
            <a:solidFill>
              <a:srgbClr val="7030A0"/>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lvl="0" indent="-90000" algn="ctr" defTabSz="884776">
              <a:defRPr lang="ja-JP" altLang="en-US"/>
            </a:pPr>
            <a:r>
              <a:rPr lang="ja-JP" altLang="en-US" sz="1600" dirty="0" smtClean="0">
                <a:solidFill>
                  <a:srgbClr val="000000">
                    <a:alpha val="100000"/>
                  </a:srgbClr>
                </a:solidFill>
                <a:latin typeface="Times New Roman"/>
                <a:sym typeface="Wingdings"/>
              </a:rPr>
              <a:t>外部委託</a:t>
            </a:r>
            <a:endParaRPr lang="ja-JP" altLang="en-US" sz="1600" dirty="0">
              <a:solidFill>
                <a:srgbClr val="000000">
                  <a:alpha val="100000"/>
                </a:srgbClr>
              </a:solidFill>
              <a:latin typeface="Times New Roman"/>
              <a:sym typeface="Wingdings"/>
            </a:endParaRPr>
          </a:p>
        </p:txBody>
      </p:sp>
      <p:sp>
        <p:nvSpPr>
          <p:cNvPr id="40" name="Text Box 16"/>
          <p:cNvSpPr txBox="1">
            <a:spLocks noChangeArrowheads="1"/>
          </p:cNvSpPr>
          <p:nvPr/>
        </p:nvSpPr>
        <p:spPr bwMode="auto">
          <a:xfrm>
            <a:off x="-15875" y="115044"/>
            <a:ext cx="8289650" cy="369310"/>
          </a:xfrm>
          <a:prstGeom prst="rect">
            <a:avLst/>
          </a:prstGeom>
          <a:noFill/>
          <a:ln w="9525">
            <a:noFill/>
            <a:miter lim="800000"/>
            <a:headEnd/>
            <a:tailEnd/>
          </a:ln>
        </p:spPr>
        <p:txBody>
          <a:bodyPr wrap="square" lIns="91417" tIns="45709" rIns="91417" bIns="45709">
            <a:spAutoFit/>
          </a:bodyPr>
          <a:lstStyle/>
          <a:p>
            <a:pPr>
              <a:spcBef>
                <a:spcPct val="50000"/>
              </a:spcBef>
            </a:pPr>
            <a:r>
              <a:rPr lang="ja-JP" altLang="en-US" sz="1600" b="1" dirty="0">
                <a:latin typeface="+mj-ea"/>
                <a:ea typeface="+mj-ea"/>
              </a:rPr>
              <a:t>　</a:t>
            </a:r>
            <a:r>
              <a:rPr lang="ja-JP" altLang="en-US" b="1" dirty="0" smtClean="0">
                <a:latin typeface="+mj-ea"/>
                <a:ea typeface="+mj-ea"/>
              </a:rPr>
              <a:t>６． 取組事例</a:t>
            </a:r>
            <a:r>
              <a:rPr lang="ja-JP" altLang="en-US" sz="1600" b="1" dirty="0">
                <a:latin typeface="+mj-ea"/>
                <a:ea typeface="+mj-ea"/>
              </a:rPr>
              <a:t>　</a:t>
            </a:r>
            <a:r>
              <a:rPr lang="ja-JP" altLang="en-US" sz="1600" b="1" dirty="0" smtClean="0">
                <a:latin typeface="+mj-ea"/>
                <a:ea typeface="+mj-ea"/>
              </a:rPr>
              <a:t>　－邑南町</a:t>
            </a:r>
            <a:r>
              <a:rPr lang="ja-JP" altLang="en-US" sz="1600" b="1" dirty="0">
                <a:latin typeface="+mj-ea"/>
                <a:ea typeface="+mj-ea"/>
              </a:rPr>
              <a:t>口羽</a:t>
            </a:r>
            <a:r>
              <a:rPr lang="ja-JP" altLang="en-US" sz="1600" b="1" dirty="0" smtClean="0">
                <a:latin typeface="+mj-ea"/>
                <a:ea typeface="+mj-ea"/>
              </a:rPr>
              <a:t>地区農地</a:t>
            </a:r>
            <a:r>
              <a:rPr lang="ja-JP" altLang="en-US" sz="1600" b="1" dirty="0">
                <a:latin typeface="+mj-ea"/>
                <a:ea typeface="+mj-ea"/>
              </a:rPr>
              <a:t>・水・環境保全管理</a:t>
            </a:r>
            <a:r>
              <a:rPr lang="ja-JP" altLang="en-US" sz="1600" b="1" dirty="0" smtClean="0">
                <a:latin typeface="+mj-ea"/>
                <a:ea typeface="+mj-ea"/>
              </a:rPr>
              <a:t>協定（島根県邑南町）－</a:t>
            </a:r>
            <a:endParaRPr lang="ja-JP" altLang="en-US" sz="1600" b="1" dirty="0">
              <a:latin typeface="ＭＳ Ｐゴシック" charset="-128"/>
            </a:endParaRPr>
          </a:p>
        </p:txBody>
      </p:sp>
      <p:cxnSp>
        <p:nvCxnSpPr>
          <p:cNvPr id="41" name="直線コネクタ 40"/>
          <p:cNvCxnSpPr/>
          <p:nvPr/>
        </p:nvCxnSpPr>
        <p:spPr>
          <a:xfrm>
            <a:off x="0" y="47508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Rectangle 79"/>
          <p:cNvSpPr>
            <a:spLocks noChangeArrowheads="1"/>
          </p:cNvSpPr>
          <p:nvPr/>
        </p:nvSpPr>
        <p:spPr bwMode="auto">
          <a:xfrm>
            <a:off x="6897216" y="693307"/>
            <a:ext cx="2753118" cy="1818110"/>
          </a:xfrm>
          <a:prstGeom prst="rect">
            <a:avLst/>
          </a:prstGeom>
          <a:solidFill>
            <a:srgbClr val="FF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ja-JP" sz="1200" dirty="0">
                <a:latin typeface="+mn-ea"/>
                <a:ea typeface="+mn-ea"/>
              </a:rPr>
              <a:t>【</a:t>
            </a:r>
            <a:r>
              <a:rPr lang="ja-JP" altLang="en-US" sz="1200" dirty="0">
                <a:latin typeface="+mn-ea"/>
                <a:ea typeface="+mn-ea"/>
              </a:rPr>
              <a:t>地区概要</a:t>
            </a:r>
            <a:r>
              <a:rPr lang="en-US" altLang="ja-JP" sz="1200" dirty="0">
                <a:latin typeface="+mn-ea"/>
                <a:ea typeface="+mn-ea"/>
              </a:rPr>
              <a:t>】</a:t>
            </a:r>
          </a:p>
          <a:p>
            <a:r>
              <a:rPr lang="ja-JP" altLang="en-US" sz="1200" dirty="0">
                <a:latin typeface="+mn-ea"/>
                <a:ea typeface="+mn-ea"/>
              </a:rPr>
              <a:t>・取組面積　　</a:t>
            </a:r>
            <a:r>
              <a:rPr lang="en-US" altLang="ja-JP" sz="1200" dirty="0" smtClean="0">
                <a:latin typeface="+mn-ea"/>
                <a:ea typeface="+mn-ea"/>
              </a:rPr>
              <a:t>67ha</a:t>
            </a:r>
            <a:r>
              <a:rPr lang="ja-JP" altLang="en-US" sz="1200" dirty="0" smtClean="0">
                <a:latin typeface="+mn-ea"/>
                <a:ea typeface="+mn-ea"/>
              </a:rPr>
              <a:t>　　（田 </a:t>
            </a:r>
            <a:r>
              <a:rPr lang="en-US" altLang="ja-JP" sz="1200" dirty="0" smtClean="0">
                <a:latin typeface="+mn-ea"/>
                <a:ea typeface="+mn-ea"/>
              </a:rPr>
              <a:t>48ha</a:t>
            </a:r>
            <a:r>
              <a:rPr lang="ja-JP" altLang="en-US" sz="1200" dirty="0" err="1" smtClean="0">
                <a:latin typeface="+mn-ea"/>
                <a:ea typeface="+mn-ea"/>
              </a:rPr>
              <a:t>、</a:t>
            </a:r>
            <a:r>
              <a:rPr lang="ja-JP" altLang="en-US" sz="1200" dirty="0" smtClean="0">
                <a:latin typeface="+mn-ea"/>
                <a:ea typeface="+mn-ea"/>
              </a:rPr>
              <a:t>畑 </a:t>
            </a:r>
            <a:r>
              <a:rPr lang="en-US" altLang="ja-JP" sz="1200" dirty="0" smtClean="0">
                <a:latin typeface="+mn-ea"/>
                <a:ea typeface="+mn-ea"/>
              </a:rPr>
              <a:t>5ha</a:t>
            </a:r>
            <a:r>
              <a:rPr lang="ja-JP" altLang="en-US" sz="1200" dirty="0" smtClean="0">
                <a:latin typeface="+mn-ea"/>
                <a:ea typeface="+mn-ea"/>
              </a:rPr>
              <a:t>）</a:t>
            </a:r>
            <a:endParaRPr lang="ja-JP" altLang="en-US" sz="1200" dirty="0">
              <a:latin typeface="+mn-ea"/>
              <a:ea typeface="+mn-ea"/>
            </a:endParaRPr>
          </a:p>
          <a:p>
            <a:r>
              <a:rPr lang="ja-JP" altLang="en-US" sz="1200" dirty="0">
                <a:latin typeface="+mn-ea"/>
                <a:ea typeface="+mn-ea"/>
              </a:rPr>
              <a:t>・資源量　</a:t>
            </a:r>
            <a:endParaRPr lang="en-US" altLang="ja-JP" sz="1200" dirty="0" smtClean="0">
              <a:latin typeface="+mn-ea"/>
              <a:ea typeface="+mn-ea"/>
            </a:endParaRPr>
          </a:p>
          <a:p>
            <a:r>
              <a:rPr lang="ja-JP" altLang="en-US" sz="1200" dirty="0" smtClean="0">
                <a:latin typeface="+mn-ea"/>
              </a:rPr>
              <a:t>     開</a:t>
            </a:r>
            <a:r>
              <a:rPr lang="ja-JP" altLang="en-US" sz="1200" dirty="0">
                <a:latin typeface="+mn-ea"/>
              </a:rPr>
              <a:t>水路　</a:t>
            </a:r>
            <a:r>
              <a:rPr lang="en-US" altLang="ja-JP" sz="1200" dirty="0">
                <a:latin typeface="+mn-ea"/>
              </a:rPr>
              <a:t>22.4</a:t>
            </a:r>
            <a:r>
              <a:rPr lang="ja-JP" altLang="en-US" sz="1200" dirty="0">
                <a:latin typeface="+mn-ea"/>
              </a:rPr>
              <a:t>ｋｍ</a:t>
            </a:r>
            <a:r>
              <a:rPr lang="ja-JP" altLang="en-US" sz="1200" dirty="0" smtClean="0">
                <a:latin typeface="+mn-ea"/>
              </a:rPr>
              <a:t>、農道</a:t>
            </a:r>
            <a:r>
              <a:rPr lang="ja-JP" altLang="en-US" sz="1200" dirty="0">
                <a:latin typeface="+mn-ea"/>
              </a:rPr>
              <a:t>　 </a:t>
            </a:r>
            <a:r>
              <a:rPr lang="en-US" altLang="ja-JP" sz="1200" dirty="0">
                <a:latin typeface="+mn-ea"/>
              </a:rPr>
              <a:t>22.1</a:t>
            </a:r>
            <a:r>
              <a:rPr lang="ja-JP" altLang="en-US" sz="1200" dirty="0">
                <a:latin typeface="+mn-ea"/>
              </a:rPr>
              <a:t>ｋｍ</a:t>
            </a:r>
          </a:p>
          <a:p>
            <a:r>
              <a:rPr lang="ja-JP" altLang="en-US" sz="1200" dirty="0" smtClean="0">
                <a:latin typeface="+mn-ea"/>
                <a:ea typeface="+mn-ea"/>
              </a:rPr>
              <a:t>・</a:t>
            </a:r>
            <a:r>
              <a:rPr lang="ja-JP" altLang="en-US" sz="1200" dirty="0">
                <a:latin typeface="+mn-ea"/>
                <a:ea typeface="+mn-ea"/>
              </a:rPr>
              <a:t>主な</a:t>
            </a:r>
            <a:r>
              <a:rPr lang="ja-JP" altLang="en-US" sz="1200" dirty="0" smtClean="0">
                <a:latin typeface="+mn-ea"/>
                <a:ea typeface="+mn-ea"/>
              </a:rPr>
              <a:t>構成員</a:t>
            </a:r>
            <a:endParaRPr lang="en-US" altLang="ja-JP" sz="1200" dirty="0" smtClean="0">
              <a:latin typeface="+mn-ea"/>
              <a:ea typeface="+mn-ea"/>
            </a:endParaRPr>
          </a:p>
          <a:p>
            <a:r>
              <a:rPr lang="ja-JP" altLang="en-US" sz="1200" dirty="0">
                <a:latin typeface="+mn-ea"/>
              </a:rPr>
              <a:t>　 </a:t>
            </a:r>
            <a:r>
              <a:rPr lang="ja-JP" altLang="en-US" sz="1200" dirty="0">
                <a:latin typeface="+mn-ea"/>
                <a:ea typeface="+mn-ea"/>
              </a:rPr>
              <a:t>　</a:t>
            </a:r>
            <a:r>
              <a:rPr lang="ja-JP" altLang="en-US" sz="1200" dirty="0" smtClean="0">
                <a:latin typeface="+mn-ea"/>
                <a:ea typeface="+mn-ea"/>
              </a:rPr>
              <a:t>境地区生産者組合、自治会</a:t>
            </a:r>
            <a:endParaRPr lang="en-US" altLang="ja-JP" sz="1200" dirty="0" smtClean="0">
              <a:latin typeface="+mn-ea"/>
              <a:ea typeface="+mn-ea"/>
            </a:endParaRPr>
          </a:p>
          <a:p>
            <a:r>
              <a:rPr lang="ja-JP" altLang="en-US" sz="1200" dirty="0" smtClean="0">
                <a:latin typeface="+mn-ea"/>
                <a:ea typeface="+mn-ea"/>
              </a:rPr>
              <a:t>・</a:t>
            </a:r>
            <a:r>
              <a:rPr lang="ja-JP" altLang="en-US" sz="1200" dirty="0">
                <a:latin typeface="+mn-ea"/>
                <a:ea typeface="+mn-ea"/>
              </a:rPr>
              <a:t>交付</a:t>
            </a:r>
            <a:r>
              <a:rPr lang="ja-JP" altLang="en-US" sz="1200" dirty="0" smtClean="0">
                <a:latin typeface="+mn-ea"/>
                <a:ea typeface="+mn-ea"/>
              </a:rPr>
              <a:t>金　約</a:t>
            </a:r>
            <a:r>
              <a:rPr lang="ja-JP" altLang="en-US" sz="1200" dirty="0">
                <a:latin typeface="+mn-ea"/>
              </a:rPr>
              <a:t>６</a:t>
            </a:r>
            <a:r>
              <a:rPr lang="ja-JP" altLang="en-US" sz="1200" dirty="0" smtClean="0">
                <a:latin typeface="+mn-ea"/>
                <a:ea typeface="+mn-ea"/>
              </a:rPr>
              <a:t>百万円（</a:t>
            </a:r>
            <a:r>
              <a:rPr lang="en-US" altLang="ja-JP" sz="1200" dirty="0" smtClean="0">
                <a:latin typeface="+mn-ea"/>
                <a:ea typeface="+mn-ea"/>
              </a:rPr>
              <a:t>H26</a:t>
            </a:r>
            <a:r>
              <a:rPr lang="ja-JP" altLang="en-US" sz="1200" dirty="0" smtClean="0">
                <a:latin typeface="+mn-ea"/>
                <a:ea typeface="+mn-ea"/>
              </a:rPr>
              <a:t>）</a:t>
            </a:r>
            <a:endParaRPr lang="en-US" altLang="ja-JP" sz="1200" dirty="0" smtClean="0">
              <a:latin typeface="+mn-ea"/>
              <a:ea typeface="+mn-ea"/>
            </a:endParaRPr>
          </a:p>
          <a:p>
            <a:r>
              <a:rPr lang="ja-JP" altLang="en-US" sz="1200" dirty="0" smtClean="0">
                <a:latin typeface="ＭＳ Ｐゴシック" panose="020B0600070205080204" pitchFamily="50" charset="-128"/>
                <a:ea typeface="ＭＳ Ｐゴシック" panose="020B0600070205080204" pitchFamily="50" charset="-128"/>
              </a:rPr>
              <a:t>　　  </a:t>
            </a:r>
            <a:r>
              <a:rPr lang="zh-TW" altLang="en-US" sz="1200" dirty="0" smtClean="0">
                <a:latin typeface="ＭＳ Ｐゴシック" panose="020B0600070205080204" pitchFamily="50" charset="-128"/>
                <a:ea typeface="ＭＳ Ｐゴシック" panose="020B0600070205080204" pitchFamily="50" charset="-128"/>
              </a:rPr>
              <a:t>農地</a:t>
            </a:r>
            <a:r>
              <a:rPr lang="zh-TW" altLang="en-US" sz="1200" dirty="0">
                <a:latin typeface="ＭＳ Ｐゴシック" panose="020B0600070205080204" pitchFamily="50" charset="-128"/>
                <a:ea typeface="ＭＳ Ｐゴシック" panose="020B0600070205080204" pitchFamily="50" charset="-128"/>
              </a:rPr>
              <a:t>維持活動</a:t>
            </a:r>
            <a:endParaRPr lang="en-US" altLang="ja-JP" sz="1200" dirty="0">
              <a:latin typeface="ＭＳ Ｐゴシック" panose="020B0600070205080204" pitchFamily="50" charset="-128"/>
              <a:ea typeface="ＭＳ Ｐゴシック" panose="020B0600070205080204" pitchFamily="50" charset="-128"/>
            </a:endParaRPr>
          </a:p>
          <a:p>
            <a:r>
              <a:rPr lang="zh-TW" altLang="en-US" sz="1200" dirty="0" smtClean="0">
                <a:latin typeface="ＭＳ Ｐゴシック" panose="020B0600070205080204" pitchFamily="50" charset="-128"/>
                <a:ea typeface="ＭＳ Ｐゴシック" panose="020B0600070205080204" pitchFamily="50" charset="-128"/>
              </a:rPr>
              <a:t>      資源</a:t>
            </a:r>
            <a:r>
              <a:rPr lang="zh-TW" altLang="en-US" sz="1200" dirty="0">
                <a:latin typeface="ＭＳ Ｐゴシック" panose="020B0600070205080204" pitchFamily="50" charset="-128"/>
                <a:ea typeface="ＭＳ Ｐゴシック" panose="020B0600070205080204" pitchFamily="50" charset="-128"/>
              </a:rPr>
              <a:t>向上活動（共同、長寿命化</a:t>
            </a:r>
            <a:r>
              <a:rPr lang="zh-TW" altLang="en-US" sz="1200" dirty="0" smtClean="0">
                <a:latin typeface="ＭＳ Ｐゴシック" panose="020B0600070205080204" pitchFamily="50" charset="-128"/>
                <a:ea typeface="ＭＳ Ｐゴシック" panose="020B0600070205080204" pitchFamily="50" charset="-128"/>
              </a:rPr>
              <a:t>）</a:t>
            </a:r>
            <a:endParaRPr lang="zh-TW" altLang="en-US" sz="1200" dirty="0">
              <a:latin typeface="+mn-ea"/>
              <a:ea typeface="+mn-ea"/>
            </a:endParaRPr>
          </a:p>
        </p:txBody>
      </p:sp>
      <p:sp>
        <p:nvSpPr>
          <p:cNvPr id="30"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９</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458412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496" y="44624"/>
            <a:ext cx="9144000" cy="6858000"/>
          </a:xfrm>
          <a:prstGeom prst="rect">
            <a:avLst/>
          </a:prstGeom>
        </p:spPr>
      </p:pic>
      <p:sp>
        <p:nvSpPr>
          <p:cNvPr id="5"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en-US" altLang="ja-JP" sz="1600" dirty="0">
                <a:latin typeface="ＭＳ ゴシック" panose="020B0609070205080204" pitchFamily="49" charset="-128"/>
                <a:ea typeface="ＭＳ ゴシック" panose="020B0609070205080204" pitchFamily="49" charset="-128"/>
              </a:rPr>
              <a:t>10</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77206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12" y="44624"/>
            <a:ext cx="9144000" cy="6858000"/>
          </a:xfrm>
          <a:prstGeom prst="rect">
            <a:avLst/>
          </a:prstGeom>
        </p:spPr>
      </p:pic>
      <p:sp>
        <p:nvSpPr>
          <p:cNvPr id="5"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en-US" altLang="ja-JP" sz="1600" dirty="0" smtClean="0">
                <a:latin typeface="ＭＳ ゴシック" panose="020B0609070205080204" pitchFamily="49" charset="-128"/>
                <a:ea typeface="ＭＳ ゴシック" panose="020B0609070205080204" pitchFamily="49" charset="-128"/>
              </a:rPr>
              <a:t>11</a:t>
            </a:r>
          </a:p>
        </p:txBody>
      </p:sp>
    </p:spTree>
    <p:extLst>
      <p:ext uri="{BB962C8B-B14F-4D97-AF65-F5344CB8AC3E}">
        <p14:creationId xmlns:p14="http://schemas.microsoft.com/office/powerpoint/2010/main" val="316205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1" y="116632"/>
            <a:ext cx="9703517" cy="6858000"/>
          </a:xfrm>
          <a:prstGeom prst="rect">
            <a:avLst/>
          </a:prstGeom>
        </p:spPr>
      </p:pic>
      <p:sp>
        <p:nvSpPr>
          <p:cNvPr id="5"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en-US" altLang="ja-JP" sz="1600" dirty="0" smtClean="0">
                <a:latin typeface="ＭＳ ゴシック" panose="020B0609070205080204" pitchFamily="49" charset="-128"/>
                <a:ea typeface="ＭＳ ゴシック" panose="020B0609070205080204" pitchFamily="49" charset="-128"/>
              </a:rPr>
              <a:t>12</a:t>
            </a:r>
          </a:p>
        </p:txBody>
      </p:sp>
    </p:spTree>
    <p:extLst>
      <p:ext uri="{BB962C8B-B14F-4D97-AF65-F5344CB8AC3E}">
        <p14:creationId xmlns:p14="http://schemas.microsoft.com/office/powerpoint/2010/main" val="28968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1" y="99392"/>
            <a:ext cx="9703517" cy="6858000"/>
          </a:xfrm>
          <a:prstGeom prst="rect">
            <a:avLst/>
          </a:prstGeom>
        </p:spPr>
      </p:pic>
      <p:sp>
        <p:nvSpPr>
          <p:cNvPr id="5"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en-US" altLang="ja-JP" sz="1600" dirty="0" smtClean="0">
                <a:latin typeface="ＭＳ ゴシック" panose="020B0609070205080204" pitchFamily="49" charset="-128"/>
                <a:ea typeface="ＭＳ ゴシック" panose="020B0609070205080204" pitchFamily="49" charset="-128"/>
              </a:rPr>
              <a:t>13</a:t>
            </a:r>
          </a:p>
        </p:txBody>
      </p:sp>
    </p:spTree>
    <p:extLst>
      <p:ext uri="{BB962C8B-B14F-4D97-AF65-F5344CB8AC3E}">
        <p14:creationId xmlns:p14="http://schemas.microsoft.com/office/powerpoint/2010/main" val="66306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1" y="0"/>
            <a:ext cx="9703517" cy="6858000"/>
          </a:xfrm>
          <a:prstGeom prst="rect">
            <a:avLst/>
          </a:prstGeom>
        </p:spPr>
      </p:pic>
      <p:sp>
        <p:nvSpPr>
          <p:cNvPr id="5"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en-US" altLang="ja-JP" sz="1600" dirty="0" smtClean="0">
                <a:latin typeface="ＭＳ ゴシック" panose="020B0609070205080204" pitchFamily="49" charset="-128"/>
                <a:ea typeface="ＭＳ ゴシック" panose="020B0609070205080204" pitchFamily="49" charset="-128"/>
              </a:rPr>
              <a:t>14</a:t>
            </a:r>
          </a:p>
        </p:txBody>
      </p:sp>
    </p:spTree>
    <p:extLst>
      <p:ext uri="{BB962C8B-B14F-4D97-AF65-F5344CB8AC3E}">
        <p14:creationId xmlns:p14="http://schemas.microsoft.com/office/powerpoint/2010/main" val="195409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1" y="44624"/>
            <a:ext cx="9703517" cy="6858000"/>
          </a:xfrm>
          <a:prstGeom prst="rect">
            <a:avLst/>
          </a:prstGeom>
        </p:spPr>
      </p:pic>
      <p:sp>
        <p:nvSpPr>
          <p:cNvPr id="6" name="AutoShape 9"/>
          <p:cNvSpPr>
            <a:spLocks noChangeArrowheads="1"/>
          </p:cNvSpPr>
          <p:nvPr/>
        </p:nvSpPr>
        <p:spPr bwMode="auto">
          <a:xfrm>
            <a:off x="9489504" y="6453376"/>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en-US" altLang="ja-JP" sz="1600" dirty="0" smtClean="0">
                <a:latin typeface="ＭＳ ゴシック" panose="020B0609070205080204" pitchFamily="49" charset="-128"/>
                <a:ea typeface="ＭＳ ゴシック" panose="020B0609070205080204" pitchFamily="49" charset="-128"/>
              </a:rPr>
              <a:t>15</a:t>
            </a:r>
          </a:p>
        </p:txBody>
      </p:sp>
    </p:spTree>
    <p:extLst>
      <p:ext uri="{BB962C8B-B14F-4D97-AF65-F5344CB8AC3E}">
        <p14:creationId xmlns:p14="http://schemas.microsoft.com/office/powerpoint/2010/main" val="188060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1" y="44624"/>
            <a:ext cx="9703517" cy="6858000"/>
          </a:xfrm>
          <a:prstGeom prst="rect">
            <a:avLst/>
          </a:prstGeom>
        </p:spPr>
      </p:pic>
      <p:sp>
        <p:nvSpPr>
          <p:cNvPr id="5"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en-US" altLang="ja-JP" sz="1600" dirty="0" smtClean="0">
                <a:latin typeface="ＭＳ ゴシック" panose="020B0609070205080204" pitchFamily="49" charset="-128"/>
                <a:ea typeface="ＭＳ ゴシック" panose="020B0609070205080204" pitchFamily="49" charset="-128"/>
              </a:rPr>
              <a:t>16</a:t>
            </a:r>
          </a:p>
        </p:txBody>
      </p:sp>
    </p:spTree>
    <p:extLst>
      <p:ext uri="{BB962C8B-B14F-4D97-AF65-F5344CB8AC3E}">
        <p14:creationId xmlns:p14="http://schemas.microsoft.com/office/powerpoint/2010/main" val="167941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1" y="243408"/>
            <a:ext cx="9703517" cy="6858000"/>
          </a:xfrm>
          <a:prstGeom prst="rect">
            <a:avLst/>
          </a:prstGeom>
        </p:spPr>
      </p:pic>
      <p:sp>
        <p:nvSpPr>
          <p:cNvPr id="5"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en-US" altLang="ja-JP" sz="1600" dirty="0" smtClean="0">
                <a:latin typeface="ＭＳ ゴシック" panose="020B0609070205080204" pitchFamily="49" charset="-128"/>
                <a:ea typeface="ＭＳ ゴシック" panose="020B0609070205080204" pitchFamily="49" charset="-128"/>
              </a:rPr>
              <a:t>17</a:t>
            </a:r>
          </a:p>
        </p:txBody>
      </p:sp>
    </p:spTree>
    <p:extLst>
      <p:ext uri="{BB962C8B-B14F-4D97-AF65-F5344CB8AC3E}">
        <p14:creationId xmlns:p14="http://schemas.microsoft.com/office/powerpoint/2010/main" val="231821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2281505062"/>
              </p:ext>
            </p:extLst>
          </p:nvPr>
        </p:nvGraphicFramePr>
        <p:xfrm>
          <a:off x="5169024" y="2525066"/>
          <a:ext cx="5278213" cy="3642429"/>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Box 16"/>
          <p:cNvSpPr txBox="1">
            <a:spLocks noChangeArrowheads="1"/>
          </p:cNvSpPr>
          <p:nvPr/>
        </p:nvSpPr>
        <p:spPr bwMode="auto">
          <a:xfrm>
            <a:off x="53751" y="35354"/>
            <a:ext cx="7275513" cy="369310"/>
          </a:xfrm>
          <a:prstGeom prst="rect">
            <a:avLst/>
          </a:prstGeom>
          <a:noFill/>
          <a:ln w="9525">
            <a:noFill/>
            <a:miter lim="800000"/>
            <a:headEnd/>
            <a:tailEnd/>
          </a:ln>
        </p:spPr>
        <p:txBody>
          <a:bodyPr lIns="91417" tIns="45709" rIns="91417" bIns="45709">
            <a:spAutoFit/>
          </a:bodyPr>
          <a:lstStyle/>
          <a:p>
            <a:pPr>
              <a:spcBef>
                <a:spcPct val="50000"/>
              </a:spcBef>
            </a:pPr>
            <a:r>
              <a:rPr lang="ja-JP" altLang="en-US" b="1" dirty="0" smtClean="0">
                <a:latin typeface="+mj-ea"/>
                <a:ea typeface="+mj-ea"/>
              </a:rPr>
              <a:t>１．</a:t>
            </a:r>
            <a:r>
              <a:rPr lang="en-US" altLang="ja-JP" b="1" dirty="0" smtClean="0">
                <a:latin typeface="+mj-ea"/>
                <a:ea typeface="+mj-ea"/>
              </a:rPr>
              <a:t> </a:t>
            </a:r>
            <a:r>
              <a:rPr lang="ja-JP" altLang="en-US" b="1" dirty="0" smtClean="0">
                <a:latin typeface="+mj-ea"/>
                <a:ea typeface="+mj-ea"/>
              </a:rPr>
              <a:t>平成</a:t>
            </a:r>
            <a:r>
              <a:rPr lang="en-US" altLang="ja-JP" b="1" dirty="0" smtClean="0">
                <a:latin typeface="+mj-ea"/>
                <a:ea typeface="+mj-ea"/>
              </a:rPr>
              <a:t>26</a:t>
            </a:r>
            <a:r>
              <a:rPr lang="ja-JP" altLang="en-US" b="1" dirty="0" smtClean="0">
                <a:latin typeface="+mj-ea"/>
                <a:ea typeface="+mj-ea"/>
              </a:rPr>
              <a:t>年度　多面的機能支払　全国　</a:t>
            </a:r>
            <a:r>
              <a:rPr lang="ja-JP" altLang="en-US" b="1" dirty="0" smtClean="0">
                <a:latin typeface="ＭＳ Ｐゴシック" charset="-128"/>
              </a:rPr>
              <a:t>地域ブロック別の取組状況</a:t>
            </a:r>
            <a:endParaRPr lang="ja-JP" altLang="en-US" b="1" dirty="0">
              <a:latin typeface="ＭＳ Ｐゴシック" charset="-128"/>
            </a:endParaRPr>
          </a:p>
        </p:txBody>
      </p:sp>
      <p:sp>
        <p:nvSpPr>
          <p:cNvPr id="15" name="Text Box 76"/>
          <p:cNvSpPr txBox="1">
            <a:spLocks noChangeArrowheads="1"/>
          </p:cNvSpPr>
          <p:nvPr/>
        </p:nvSpPr>
        <p:spPr bwMode="auto">
          <a:xfrm>
            <a:off x="222522" y="2617190"/>
            <a:ext cx="5150769" cy="307777"/>
          </a:xfrm>
          <a:prstGeom prst="rect">
            <a:avLst/>
          </a:prstGeom>
          <a:solidFill>
            <a:schemeClr val="bg1"/>
          </a:solidFill>
          <a:ln w="9525">
            <a:noFill/>
            <a:miter lim="800000"/>
            <a:headEnd/>
            <a:tailEnd/>
          </a:ln>
        </p:spPr>
        <p:txBody>
          <a:bodyPr wrap="none">
            <a:spAutoFit/>
          </a:bodyPr>
          <a:lstStyle/>
          <a:p>
            <a:pPr defTabSz="912813"/>
            <a:r>
              <a:rPr lang="ja-JP" altLang="en-US" sz="1400" dirty="0" smtClean="0">
                <a:latin typeface="Calibri" pitchFamily="34" charset="0"/>
              </a:rPr>
              <a:t>地域ブロック別の農地維持支払の取組状況（平成２６年度実績）</a:t>
            </a:r>
            <a:endParaRPr lang="ja-JP" altLang="en-US" sz="1400" dirty="0">
              <a:latin typeface="Calibri" pitchFamily="34" charset="0"/>
            </a:endParaRPr>
          </a:p>
        </p:txBody>
      </p:sp>
      <p:sp>
        <p:nvSpPr>
          <p:cNvPr id="14" name="Text Box 6"/>
          <p:cNvSpPr txBox="1">
            <a:spLocks noChangeArrowheads="1"/>
          </p:cNvSpPr>
          <p:nvPr/>
        </p:nvSpPr>
        <p:spPr bwMode="auto">
          <a:xfrm>
            <a:off x="5296136" y="6144606"/>
            <a:ext cx="4068000" cy="648000"/>
          </a:xfrm>
          <a:prstGeom prst="rect">
            <a:avLst/>
          </a:prstGeom>
          <a:noFill/>
          <a:ln w="9525">
            <a:noFill/>
            <a:miter lim="800000"/>
            <a:headEnd/>
            <a:tailEnd/>
          </a:ln>
        </p:spPr>
        <p:txBody>
          <a:bodyPr wrap="square">
            <a:spAutoFit/>
          </a:bodyPr>
          <a:lstStyle/>
          <a:p>
            <a:pPr marL="180975" indent="-180975"/>
            <a:r>
              <a:rPr lang="ja-JP" altLang="en-US" sz="900" dirty="0" smtClean="0">
                <a:latin typeface="Calibri" pitchFamily="34" charset="0"/>
              </a:rPr>
              <a:t>注</a:t>
            </a:r>
            <a:r>
              <a:rPr lang="en-US" altLang="ja-JP" sz="900" dirty="0" smtClean="0">
                <a:latin typeface="Calibri" pitchFamily="34" charset="0"/>
              </a:rPr>
              <a:t>)</a:t>
            </a:r>
            <a:r>
              <a:rPr lang="ja-JP" altLang="en-US" sz="900" dirty="0" smtClean="0">
                <a:latin typeface="ＭＳ Ｐゴシック" charset="-128"/>
              </a:rPr>
              <a:t>Ｈ</a:t>
            </a:r>
            <a:r>
              <a:rPr lang="en-US" altLang="ja-JP" sz="900" dirty="0">
                <a:latin typeface="ＭＳ Ｐゴシック" charset="-128"/>
              </a:rPr>
              <a:t>25</a:t>
            </a:r>
            <a:r>
              <a:rPr lang="ja-JP" altLang="en-US" sz="900" dirty="0">
                <a:latin typeface="ＭＳ Ｐゴシック" charset="-128"/>
              </a:rPr>
              <a:t>年度のカバー率は、農地・水保全管理支払交付金のうち、共同活動支援</a:t>
            </a:r>
            <a:r>
              <a:rPr lang="ja-JP" altLang="en-US" sz="900" dirty="0" smtClean="0">
                <a:latin typeface="ＭＳ Ｐゴシック" charset="-128"/>
              </a:rPr>
              <a:t>の取組</a:t>
            </a:r>
            <a:r>
              <a:rPr lang="ja-JP" altLang="en-US" sz="900" dirty="0">
                <a:latin typeface="ＭＳ Ｐゴシック" charset="-128"/>
              </a:rPr>
              <a:t>面積が、</a:t>
            </a:r>
            <a:r>
              <a:rPr lang="en-US" altLang="ja-JP" sz="900" dirty="0">
                <a:latin typeface="ＭＳ Ｐゴシック" charset="-128"/>
              </a:rPr>
              <a:t>2005</a:t>
            </a:r>
            <a:r>
              <a:rPr lang="ja-JP" altLang="en-US" sz="900" dirty="0">
                <a:latin typeface="ＭＳ Ｐゴシック" charset="-128"/>
              </a:rPr>
              <a:t>年農林業センサスにおける農振農用地内の耕地面積に農業振興地域土地</a:t>
            </a:r>
            <a:r>
              <a:rPr lang="ja-JP" altLang="en-US" sz="900" dirty="0" smtClean="0">
                <a:latin typeface="ＭＳ Ｐゴシック" charset="-128"/>
              </a:rPr>
              <a:t>利用統計</a:t>
            </a:r>
            <a:r>
              <a:rPr lang="ja-JP" altLang="en-US" sz="900" dirty="0">
                <a:latin typeface="ＭＳ Ｐゴシック" charset="-128"/>
              </a:rPr>
              <a:t>（</a:t>
            </a:r>
            <a:r>
              <a:rPr lang="en-US" altLang="ja-JP" sz="900" dirty="0">
                <a:latin typeface="ＭＳ Ｐゴシック" charset="-128"/>
              </a:rPr>
              <a:t>H17.3.31</a:t>
            </a:r>
            <a:r>
              <a:rPr lang="ja-JP" altLang="en-US" sz="900" dirty="0">
                <a:latin typeface="ＭＳ Ｐゴシック" charset="-128"/>
              </a:rPr>
              <a:t>現在）の採草放牧地面積を加えた面積に占める</a:t>
            </a:r>
            <a:r>
              <a:rPr lang="ja-JP" altLang="en-US" sz="900" dirty="0" smtClean="0">
                <a:latin typeface="ＭＳ Ｐゴシック" charset="-128"/>
              </a:rPr>
              <a:t>割合</a:t>
            </a:r>
            <a:endParaRPr lang="en-US" altLang="ja-JP" sz="900" dirty="0">
              <a:latin typeface="ＭＳ Ｐゴシック" charset="-128"/>
            </a:endParaRPr>
          </a:p>
        </p:txBody>
      </p:sp>
      <p:sp>
        <p:nvSpPr>
          <p:cNvPr id="20" name="Text Box 76"/>
          <p:cNvSpPr txBox="1">
            <a:spLocks noChangeArrowheads="1"/>
          </p:cNvSpPr>
          <p:nvPr/>
        </p:nvSpPr>
        <p:spPr bwMode="auto">
          <a:xfrm>
            <a:off x="128464" y="404664"/>
            <a:ext cx="2845651" cy="307777"/>
          </a:xfrm>
          <a:prstGeom prst="rect">
            <a:avLst/>
          </a:prstGeom>
          <a:solidFill>
            <a:schemeClr val="bg1"/>
          </a:solidFill>
          <a:ln w="9525">
            <a:noFill/>
            <a:miter lim="800000"/>
            <a:headEnd/>
            <a:tailEnd/>
          </a:ln>
        </p:spPr>
        <p:txBody>
          <a:bodyPr wrap="none">
            <a:spAutoFit/>
          </a:bodyPr>
          <a:lstStyle/>
          <a:p>
            <a:pPr defTabSz="912813"/>
            <a:r>
              <a:rPr lang="ja-JP" altLang="en-US" sz="1400" dirty="0" smtClean="0">
                <a:latin typeface="Calibri" pitchFamily="34" charset="0"/>
              </a:rPr>
              <a:t>対象組織数、取組面積、取組状況</a:t>
            </a:r>
            <a:endParaRPr lang="ja-JP" altLang="en-US" sz="1400" dirty="0">
              <a:latin typeface="Calibri" pitchFamily="34" charset="0"/>
            </a:endParaRPr>
          </a:p>
        </p:txBody>
      </p:sp>
      <p:sp>
        <p:nvSpPr>
          <p:cNvPr id="8" name="Text Box 2"/>
          <p:cNvSpPr txBox="1">
            <a:spLocks noChangeArrowheads="1"/>
          </p:cNvSpPr>
          <p:nvPr/>
        </p:nvSpPr>
        <p:spPr bwMode="auto">
          <a:xfrm>
            <a:off x="108238" y="712440"/>
            <a:ext cx="9756000" cy="1876893"/>
          </a:xfrm>
          <a:prstGeom prst="rect">
            <a:avLst/>
          </a:prstGeom>
          <a:noFill/>
          <a:ln w="19050">
            <a:solidFill>
              <a:schemeClr val="tx1"/>
            </a:solidFill>
            <a:miter lim="800000"/>
            <a:headEnd/>
            <a:tailEnd/>
          </a:ln>
        </p:spPr>
        <p:txBody>
          <a:bodyPr lIns="61200" tIns="47816" rIns="61200" bIns="47816" anchor="ctr"/>
          <a:lstStyle/>
          <a:p>
            <a:pPr marL="177800" marR="0" lvl="0" indent="-177800" defTabSz="957263" eaLnBrk="1" fontAlgn="auto" latinLnBrk="0" hangingPunct="1">
              <a:lnSpc>
                <a:spcPct val="100000"/>
              </a:lnSpc>
              <a:spcBef>
                <a:spcPct val="20000"/>
              </a:spcBef>
              <a:spcAft>
                <a:spcPts val="0"/>
              </a:spcAft>
              <a:buClrTx/>
              <a:buSzTx/>
              <a:buFontTx/>
              <a:buNone/>
              <a:tabLst/>
              <a:defRPr/>
            </a:pPr>
            <a:r>
              <a:rPr kumimoji="0" lang="ja-JP" altLang="en-US" sz="1200" kern="0" dirty="0">
                <a:solidFill>
                  <a:sysClr val="windowText" lastClr="000000"/>
                </a:solidFill>
                <a:latin typeface="ＭＳ Ｐゴシック" charset="-128"/>
                <a:ea typeface="ＭＳ Ｐゴシック"/>
              </a:rPr>
              <a:t>○　 </a:t>
            </a:r>
            <a:r>
              <a:rPr kumimoji="0" lang="ja-JP" altLang="en-US" sz="1200" kern="0" dirty="0">
                <a:latin typeface="ＭＳ Ｐゴシック" charset="-128"/>
                <a:ea typeface="ＭＳ Ｐゴシック"/>
              </a:rPr>
              <a:t>地域ブロック別の取組状況では、対象組織数は、東北が</a:t>
            </a:r>
            <a:r>
              <a:rPr kumimoji="0" lang="en-US" altLang="ja-JP" sz="1200" kern="0" dirty="0">
                <a:latin typeface="ＭＳ Ｐゴシック" charset="-128"/>
                <a:ea typeface="ＭＳ Ｐゴシック"/>
              </a:rPr>
              <a:t>4,721</a:t>
            </a:r>
            <a:r>
              <a:rPr kumimoji="0" lang="ja-JP" altLang="en-US" sz="1200" kern="0" dirty="0">
                <a:latin typeface="ＭＳ Ｐゴシック" charset="-128"/>
                <a:ea typeface="ＭＳ Ｐゴシック"/>
              </a:rPr>
              <a:t>組織と最も多く、次いで九州</a:t>
            </a:r>
            <a:r>
              <a:rPr kumimoji="0" lang="en-US" altLang="ja-JP" sz="1200" kern="0" dirty="0">
                <a:latin typeface="ＭＳ Ｐゴシック" charset="-128"/>
                <a:ea typeface="ＭＳ Ｐゴシック"/>
              </a:rPr>
              <a:t>4,435</a:t>
            </a:r>
            <a:r>
              <a:rPr kumimoji="0" lang="ja-JP" altLang="en-US" sz="1200" kern="0" dirty="0">
                <a:latin typeface="ＭＳ Ｐゴシック" charset="-128"/>
                <a:ea typeface="ＭＳ Ｐゴシック"/>
              </a:rPr>
              <a:t>組織、近畿</a:t>
            </a:r>
            <a:r>
              <a:rPr kumimoji="0" lang="en-US" altLang="ja-JP" sz="1200" kern="0" dirty="0">
                <a:latin typeface="ＭＳ Ｐゴシック" charset="-128"/>
                <a:ea typeface="ＭＳ Ｐゴシック"/>
              </a:rPr>
              <a:t>3,670</a:t>
            </a:r>
            <a:r>
              <a:rPr kumimoji="0" lang="ja-JP" altLang="en-US" sz="1200" kern="0" dirty="0">
                <a:latin typeface="ＭＳ Ｐゴシック" charset="-128"/>
                <a:ea typeface="ＭＳ Ｐゴシック"/>
              </a:rPr>
              <a:t>組織となっている。そのうち、「広域活動組織」については、東北で</a:t>
            </a:r>
            <a:r>
              <a:rPr kumimoji="0" lang="en-US" altLang="ja-JP" sz="1200" kern="0" dirty="0">
                <a:latin typeface="ＭＳ Ｐゴシック" charset="-128"/>
                <a:ea typeface="ＭＳ Ｐゴシック"/>
              </a:rPr>
              <a:t>218</a:t>
            </a:r>
            <a:r>
              <a:rPr kumimoji="0" lang="ja-JP" altLang="en-US" sz="1200" kern="0" dirty="0">
                <a:latin typeface="ＭＳ Ｐゴシック" charset="-128"/>
                <a:ea typeface="ＭＳ Ｐゴシック"/>
              </a:rPr>
              <a:t>組織と最も多く、次いで北陸で</a:t>
            </a:r>
            <a:r>
              <a:rPr kumimoji="0" lang="en-US" altLang="ja-JP" sz="1200" kern="0" dirty="0">
                <a:latin typeface="ＭＳ Ｐゴシック" charset="-128"/>
                <a:ea typeface="ＭＳ Ｐゴシック"/>
              </a:rPr>
              <a:t>144</a:t>
            </a:r>
            <a:r>
              <a:rPr kumimoji="0" lang="ja-JP" altLang="en-US" sz="1200" kern="0" dirty="0">
                <a:latin typeface="ＭＳ Ｐゴシック" charset="-128"/>
                <a:ea typeface="ＭＳ Ｐゴシック"/>
              </a:rPr>
              <a:t>組織、九州で</a:t>
            </a:r>
            <a:r>
              <a:rPr kumimoji="0" lang="en-US" altLang="ja-JP" sz="1200" kern="0" dirty="0">
                <a:latin typeface="ＭＳ Ｐゴシック" charset="-128"/>
                <a:ea typeface="ＭＳ Ｐゴシック"/>
              </a:rPr>
              <a:t>115</a:t>
            </a:r>
            <a:r>
              <a:rPr kumimoji="0" lang="ja-JP" altLang="en-US" sz="1200" kern="0" dirty="0">
                <a:latin typeface="ＭＳ Ｐゴシック" charset="-128"/>
                <a:ea typeface="ＭＳ Ｐゴシック"/>
              </a:rPr>
              <a:t>組織となっている。</a:t>
            </a:r>
            <a:endParaRPr kumimoji="0" lang="en-US" altLang="ja-JP" sz="1200" kern="0" dirty="0">
              <a:latin typeface="ＭＳ Ｐゴシック" charset="-128"/>
              <a:ea typeface="ＭＳ Ｐゴシック"/>
            </a:endParaRPr>
          </a:p>
          <a:p>
            <a:pPr marL="177800" marR="0" lvl="0" indent="-177800" defTabSz="957263" eaLnBrk="1" fontAlgn="auto" latinLnBrk="0" hangingPunct="1">
              <a:lnSpc>
                <a:spcPct val="100000"/>
              </a:lnSpc>
              <a:spcBef>
                <a:spcPct val="20000"/>
              </a:spcBef>
              <a:spcAft>
                <a:spcPts val="0"/>
              </a:spcAft>
              <a:buClrTx/>
              <a:buSzTx/>
              <a:buFontTx/>
              <a:buNone/>
              <a:tabLst/>
              <a:defRPr/>
            </a:pPr>
            <a:r>
              <a:rPr kumimoji="0" lang="ja-JP" altLang="en-US" sz="1200" kern="0" dirty="0">
                <a:latin typeface="ＭＳ Ｐゴシック" charset="-128"/>
                <a:ea typeface="ＭＳ Ｐゴシック"/>
              </a:rPr>
              <a:t>○　 取組面積は、北海道が約</a:t>
            </a:r>
            <a:r>
              <a:rPr kumimoji="0" lang="en-US" altLang="ja-JP" sz="1200" kern="0" dirty="0">
                <a:latin typeface="ＭＳ Ｐゴシック" charset="-128"/>
                <a:ea typeface="ＭＳ Ｐゴシック"/>
              </a:rPr>
              <a:t>65</a:t>
            </a:r>
            <a:r>
              <a:rPr kumimoji="0" lang="ja-JP" altLang="en-US" sz="1200" kern="0" dirty="0">
                <a:latin typeface="ＭＳ Ｐゴシック" charset="-128"/>
                <a:ea typeface="ＭＳ Ｐゴシック"/>
              </a:rPr>
              <a:t>万ｈａで最も大きく、次いで東北約</a:t>
            </a:r>
            <a:r>
              <a:rPr kumimoji="0" lang="en-US" altLang="ja-JP" sz="1200" kern="0" dirty="0">
                <a:latin typeface="ＭＳ Ｐゴシック" charset="-128"/>
                <a:ea typeface="ＭＳ Ｐゴシック"/>
              </a:rPr>
              <a:t>39</a:t>
            </a:r>
            <a:r>
              <a:rPr kumimoji="0" lang="ja-JP" altLang="en-US" sz="1200" kern="0" dirty="0">
                <a:latin typeface="ＭＳ Ｐゴシック" charset="-128"/>
                <a:ea typeface="ＭＳ Ｐゴシック"/>
              </a:rPr>
              <a:t>万ｈａ、九州約</a:t>
            </a:r>
            <a:r>
              <a:rPr kumimoji="0" lang="en-US" altLang="ja-JP" sz="1200" kern="0" dirty="0">
                <a:latin typeface="ＭＳ Ｐゴシック" charset="-128"/>
                <a:ea typeface="ＭＳ Ｐゴシック"/>
              </a:rPr>
              <a:t>23</a:t>
            </a:r>
            <a:r>
              <a:rPr kumimoji="0" lang="ja-JP" altLang="en-US" sz="1200" kern="0" dirty="0">
                <a:latin typeface="ＭＳ Ｐゴシック" charset="-128"/>
                <a:ea typeface="ＭＳ Ｐゴシック"/>
              </a:rPr>
              <a:t>万ｈａとなっている。</a:t>
            </a:r>
            <a:endParaRPr kumimoji="0" lang="en-US" altLang="ja-JP" sz="1200" kern="0" dirty="0">
              <a:latin typeface="ＭＳ Ｐゴシック" charset="-128"/>
              <a:ea typeface="ＭＳ Ｐゴシック"/>
            </a:endParaRPr>
          </a:p>
          <a:p>
            <a:pPr marL="177800" lvl="0" indent="-177800" defTabSz="957263">
              <a:spcBef>
                <a:spcPct val="20000"/>
              </a:spcBef>
              <a:defRPr/>
            </a:pPr>
            <a:r>
              <a:rPr kumimoji="0" lang="ja-JP" altLang="en-US" sz="1200" kern="0" dirty="0">
                <a:latin typeface="ＭＳ Ｐゴシック" charset="-128"/>
                <a:ea typeface="ＭＳ Ｐゴシック"/>
              </a:rPr>
              <a:t>○　 </a:t>
            </a:r>
            <a:r>
              <a:rPr kumimoji="0" lang="ja-JP" altLang="en-US" sz="1200" u="sng" kern="0" dirty="0">
                <a:latin typeface="ＭＳ Ｐゴシック" charset="-128"/>
                <a:ea typeface="ＭＳ Ｐゴシック"/>
              </a:rPr>
              <a:t>１組織当たりの平均取組面積</a:t>
            </a:r>
            <a:r>
              <a:rPr kumimoji="0" lang="ja-JP" altLang="en-US" sz="1200" kern="0" dirty="0">
                <a:latin typeface="ＭＳ Ｐゴシック" charset="-128"/>
                <a:ea typeface="ＭＳ Ｐゴシック"/>
              </a:rPr>
              <a:t>は</a:t>
            </a:r>
            <a:r>
              <a:rPr kumimoji="0" lang="ja-JP" altLang="en-US" sz="1200" kern="0" dirty="0" smtClean="0">
                <a:latin typeface="ＭＳ Ｐゴシック" charset="-128"/>
              </a:rPr>
              <a:t>、全国で</a:t>
            </a:r>
            <a:r>
              <a:rPr kumimoji="0" lang="en-US" altLang="ja-JP" sz="1200" kern="0" dirty="0">
                <a:latin typeface="ＭＳ Ｐゴシック" charset="-128"/>
              </a:rPr>
              <a:t>79</a:t>
            </a:r>
            <a:r>
              <a:rPr kumimoji="0" lang="ja-JP" altLang="en-US" sz="1200" kern="0" dirty="0">
                <a:latin typeface="ＭＳ Ｐゴシック" charset="-128"/>
              </a:rPr>
              <a:t>ｈａ。北海道</a:t>
            </a:r>
            <a:r>
              <a:rPr kumimoji="0" lang="ja-JP" altLang="en-US" sz="1200" kern="0" dirty="0">
                <a:latin typeface="ＭＳ Ｐゴシック" charset="-128"/>
                <a:ea typeface="ＭＳ Ｐゴシック"/>
              </a:rPr>
              <a:t>が</a:t>
            </a:r>
            <a:r>
              <a:rPr kumimoji="0" lang="en-US" altLang="ja-JP" sz="1200" kern="0" dirty="0">
                <a:latin typeface="ＭＳ Ｐゴシック" charset="-128"/>
                <a:ea typeface="ＭＳ Ｐゴシック"/>
              </a:rPr>
              <a:t>852</a:t>
            </a:r>
            <a:r>
              <a:rPr kumimoji="0" lang="ja-JP" altLang="en-US" sz="1200" kern="0" dirty="0">
                <a:latin typeface="ＭＳ Ｐゴシック" charset="-128"/>
                <a:ea typeface="ＭＳ Ｐゴシック"/>
              </a:rPr>
              <a:t>ｈａで最も大きく、次いで沖縄が</a:t>
            </a:r>
            <a:r>
              <a:rPr kumimoji="0" lang="en-US" altLang="ja-JP" sz="1200" kern="0" dirty="0">
                <a:latin typeface="ＭＳ Ｐゴシック" charset="-128"/>
                <a:ea typeface="ＭＳ Ｐゴシック"/>
              </a:rPr>
              <a:t>473</a:t>
            </a:r>
            <a:r>
              <a:rPr kumimoji="0" lang="ja-JP" altLang="en-US" sz="1200" kern="0" dirty="0">
                <a:latin typeface="ＭＳ Ｐゴシック" charset="-128"/>
                <a:ea typeface="ＭＳ Ｐゴシック"/>
              </a:rPr>
              <a:t>ｈａ、東北が</a:t>
            </a:r>
            <a:r>
              <a:rPr kumimoji="0" lang="en-US" altLang="ja-JP" sz="1200" kern="0" dirty="0">
                <a:latin typeface="ＭＳ Ｐゴシック" charset="-128"/>
                <a:ea typeface="ＭＳ Ｐゴシック"/>
              </a:rPr>
              <a:t>82</a:t>
            </a:r>
            <a:r>
              <a:rPr kumimoji="0" lang="ja-JP" altLang="en-US" sz="1200" kern="0" dirty="0">
                <a:latin typeface="ＭＳ Ｐゴシック" charset="-128"/>
                <a:ea typeface="ＭＳ Ｐゴシック"/>
              </a:rPr>
              <a:t>ｈａとなっている。一方、最も小さいのは近畿、</a:t>
            </a:r>
            <a:r>
              <a:rPr kumimoji="0" lang="ja-JP" altLang="en-US" sz="1200" u="sng" kern="0" dirty="0">
                <a:latin typeface="ＭＳ Ｐゴシック" charset="-128"/>
                <a:ea typeface="ＭＳ Ｐゴシック"/>
              </a:rPr>
              <a:t>中国で</a:t>
            </a:r>
            <a:r>
              <a:rPr kumimoji="0" lang="en-US" altLang="ja-JP" sz="1200" u="sng" kern="0" dirty="0">
                <a:latin typeface="ＭＳ Ｐゴシック" charset="-128"/>
                <a:ea typeface="ＭＳ Ｐゴシック"/>
              </a:rPr>
              <a:t>31</a:t>
            </a:r>
            <a:r>
              <a:rPr kumimoji="0" lang="ja-JP" altLang="en-US" sz="1200" u="sng" kern="0" dirty="0">
                <a:latin typeface="ＭＳ Ｐゴシック" charset="-128"/>
                <a:ea typeface="ＭＳ Ｐゴシック"/>
              </a:rPr>
              <a:t>ｈａ</a:t>
            </a:r>
            <a:r>
              <a:rPr kumimoji="0" lang="ja-JP" altLang="en-US" sz="1200" kern="0" dirty="0">
                <a:latin typeface="ＭＳ Ｐゴシック" charset="-128"/>
                <a:ea typeface="ＭＳ Ｐゴシック"/>
              </a:rPr>
              <a:t>となっている。</a:t>
            </a:r>
            <a:endParaRPr kumimoji="0" lang="en-US" altLang="ja-JP" sz="1200" kern="0" dirty="0">
              <a:latin typeface="ＭＳ Ｐゴシック" charset="-128"/>
              <a:ea typeface="ＭＳ Ｐゴシック"/>
            </a:endParaRPr>
          </a:p>
          <a:p>
            <a:pPr marL="177800" lvl="0" indent="-177800" defTabSz="957263">
              <a:spcBef>
                <a:spcPct val="20000"/>
              </a:spcBef>
              <a:defRPr/>
            </a:pPr>
            <a:r>
              <a:rPr kumimoji="0" lang="ja-JP" altLang="en-US" sz="1200" kern="0" dirty="0">
                <a:latin typeface="ＭＳ Ｐゴシック" charset="-128"/>
                <a:ea typeface="ＭＳ Ｐゴシック"/>
              </a:rPr>
              <a:t>○　 対象農用地面積に対する</a:t>
            </a:r>
            <a:r>
              <a:rPr kumimoji="0" lang="ja-JP" altLang="en-US" sz="1200" kern="0" dirty="0">
                <a:latin typeface="+mj-ea"/>
              </a:rPr>
              <a:t>取組面績の比率（カバー率）は、全国で</a:t>
            </a:r>
            <a:r>
              <a:rPr kumimoji="0" lang="en-US" altLang="ja-JP" sz="1200" kern="0" dirty="0">
                <a:latin typeface="+mj-ea"/>
              </a:rPr>
              <a:t>46</a:t>
            </a:r>
            <a:r>
              <a:rPr kumimoji="0" lang="ja-JP" altLang="en-US" sz="1200" kern="0" dirty="0">
                <a:latin typeface="+mj-ea"/>
              </a:rPr>
              <a:t>％。北陸が</a:t>
            </a:r>
            <a:r>
              <a:rPr kumimoji="0" lang="en-US" altLang="ja-JP" sz="1200" kern="0" dirty="0">
                <a:latin typeface="+mj-ea"/>
              </a:rPr>
              <a:t>66</a:t>
            </a:r>
            <a:r>
              <a:rPr kumimoji="0" lang="ja-JP" altLang="en-US" sz="1200" kern="0" dirty="0">
                <a:latin typeface="+mj-ea"/>
              </a:rPr>
              <a:t>％で最も高く、次いで近畿</a:t>
            </a:r>
            <a:r>
              <a:rPr kumimoji="0" lang="en-US" altLang="ja-JP" sz="1200" kern="0" dirty="0">
                <a:latin typeface="+mj-ea"/>
              </a:rPr>
              <a:t>60</a:t>
            </a:r>
            <a:r>
              <a:rPr kumimoji="0" lang="ja-JP" altLang="en-US" sz="1200" kern="0" dirty="0">
                <a:latin typeface="+mj-ea"/>
              </a:rPr>
              <a:t>％となっている。最も低いのは関東で</a:t>
            </a:r>
            <a:r>
              <a:rPr kumimoji="0" lang="en-US" altLang="ja-JP" sz="1200" kern="0" dirty="0">
                <a:latin typeface="+mj-ea"/>
              </a:rPr>
              <a:t>23</a:t>
            </a:r>
            <a:r>
              <a:rPr kumimoji="0" lang="ja-JP" altLang="en-US" sz="1200" kern="0" dirty="0">
                <a:latin typeface="+mj-ea"/>
              </a:rPr>
              <a:t>％となっている</a:t>
            </a:r>
            <a:r>
              <a:rPr kumimoji="0" lang="ja-JP" altLang="en-US" sz="1200" kern="0" dirty="0">
                <a:latin typeface="Calibri"/>
                <a:ea typeface="ＭＳ Ｐゴシック"/>
              </a:rPr>
              <a:t>。</a:t>
            </a:r>
            <a:endParaRPr kumimoji="0" lang="en-US" altLang="ja-JP" sz="1200" kern="0" dirty="0">
              <a:latin typeface="Calibri"/>
              <a:ea typeface="ＭＳ Ｐゴシック"/>
            </a:endParaRPr>
          </a:p>
          <a:p>
            <a:pPr marL="177800" lvl="0" indent="-177800" defTabSz="957263">
              <a:spcBef>
                <a:spcPct val="20000"/>
              </a:spcBef>
              <a:defRPr/>
            </a:pPr>
            <a:r>
              <a:rPr kumimoji="0" lang="ja-JP" altLang="en-US" sz="1200" kern="0" dirty="0">
                <a:latin typeface="Calibri"/>
                <a:ea typeface="ＭＳ Ｐゴシック"/>
              </a:rPr>
              <a:t>○　平成</a:t>
            </a:r>
            <a:r>
              <a:rPr kumimoji="0" lang="en-US" altLang="ja-JP" sz="1200" kern="0" dirty="0">
                <a:latin typeface="+mn-ea"/>
              </a:rPr>
              <a:t>25</a:t>
            </a:r>
            <a:r>
              <a:rPr kumimoji="0" lang="ja-JP" altLang="en-US" sz="1200" kern="0" dirty="0">
                <a:latin typeface="Calibri"/>
                <a:ea typeface="ＭＳ Ｐゴシック"/>
              </a:rPr>
              <a:t>年度</a:t>
            </a:r>
            <a:r>
              <a:rPr kumimoji="0" lang="en-US" altLang="ja-JP" sz="1200" kern="0" baseline="30000" dirty="0">
                <a:latin typeface="Calibri"/>
                <a:ea typeface="ＭＳ Ｐゴシック"/>
              </a:rPr>
              <a:t>※</a:t>
            </a:r>
            <a:r>
              <a:rPr kumimoji="0" lang="ja-JP" altLang="en-US" sz="1200" kern="0" dirty="0">
                <a:latin typeface="Calibri"/>
                <a:ea typeface="ＭＳ Ｐゴシック"/>
              </a:rPr>
              <a:t>からの組織数の増加率は、</a:t>
            </a:r>
            <a:r>
              <a:rPr kumimoji="0" lang="ja-JP" altLang="en-US" sz="1200" kern="0" dirty="0"/>
              <a:t>全国で</a:t>
            </a:r>
            <a:r>
              <a:rPr kumimoji="0" lang="en-US" altLang="ja-JP" sz="1200" kern="0" dirty="0">
                <a:latin typeface="+mj-ea"/>
              </a:rPr>
              <a:t>1.31</a:t>
            </a:r>
            <a:r>
              <a:rPr kumimoji="0" lang="ja-JP" altLang="en-US" sz="1200" kern="0" dirty="0">
                <a:latin typeface="+mj-ea"/>
              </a:rPr>
              <a:t>倍。</a:t>
            </a:r>
            <a:r>
              <a:rPr kumimoji="0" lang="ja-JP" altLang="en-US" sz="1200" kern="0" dirty="0"/>
              <a:t>中国</a:t>
            </a:r>
            <a:r>
              <a:rPr kumimoji="0" lang="ja-JP" altLang="en-US" sz="1200" kern="0" dirty="0">
                <a:latin typeface="+mn-ea"/>
              </a:rPr>
              <a:t>が</a:t>
            </a:r>
            <a:r>
              <a:rPr kumimoji="0" lang="en-US" altLang="ja-JP" sz="1200" kern="0" dirty="0">
                <a:latin typeface="+mn-ea"/>
              </a:rPr>
              <a:t>1.55</a:t>
            </a:r>
            <a:r>
              <a:rPr kumimoji="0" lang="ja-JP" altLang="en-US" sz="1200" kern="0" dirty="0">
                <a:latin typeface="+mn-ea"/>
              </a:rPr>
              <a:t>倍、東北が</a:t>
            </a:r>
            <a:r>
              <a:rPr kumimoji="0" lang="en-US" altLang="ja-JP" sz="1200" kern="0" dirty="0">
                <a:latin typeface="+mn-ea"/>
              </a:rPr>
              <a:t>1.54</a:t>
            </a:r>
            <a:r>
              <a:rPr kumimoji="0" lang="ja-JP" altLang="en-US" sz="1200" kern="0" dirty="0">
                <a:latin typeface="+mn-ea"/>
              </a:rPr>
              <a:t>倍と</a:t>
            </a:r>
            <a:r>
              <a:rPr kumimoji="0" lang="ja-JP" altLang="en-US" sz="1200" kern="0" dirty="0">
                <a:latin typeface="+mj-ea"/>
              </a:rPr>
              <a:t>高く、取組面積の増加率では、全国で</a:t>
            </a:r>
            <a:r>
              <a:rPr kumimoji="0" lang="en-US" altLang="ja-JP" sz="1200" kern="0" dirty="0">
                <a:latin typeface="+mj-ea"/>
              </a:rPr>
              <a:t>1.33</a:t>
            </a:r>
            <a:r>
              <a:rPr kumimoji="0" lang="ja-JP" altLang="en-US" sz="1200" kern="0" dirty="0">
                <a:latin typeface="+mj-ea"/>
              </a:rPr>
              <a:t>倍。沖縄が</a:t>
            </a:r>
            <a:r>
              <a:rPr kumimoji="0" lang="en-US" altLang="ja-JP" sz="1200" kern="0" dirty="0">
                <a:latin typeface="+mj-ea"/>
              </a:rPr>
              <a:t>1.98</a:t>
            </a:r>
            <a:r>
              <a:rPr kumimoji="0" lang="ja-JP" altLang="en-US" sz="1200" kern="0" dirty="0">
                <a:latin typeface="+mj-ea"/>
              </a:rPr>
              <a:t>倍、北海道が</a:t>
            </a:r>
            <a:r>
              <a:rPr kumimoji="0" lang="en-US" altLang="ja-JP" sz="1200" kern="0" dirty="0">
                <a:latin typeface="+mj-ea"/>
              </a:rPr>
              <a:t>1.48</a:t>
            </a:r>
            <a:r>
              <a:rPr kumimoji="0" lang="ja-JP" altLang="en-US" sz="1200" kern="0" dirty="0">
                <a:latin typeface="+mj-ea"/>
              </a:rPr>
              <a:t>倍と高くなっている。</a:t>
            </a:r>
            <a:endParaRPr kumimoji="0" lang="en-US" altLang="ja-JP" sz="1200" kern="0" dirty="0">
              <a:latin typeface="Calibri"/>
              <a:ea typeface="ＭＳ Ｐゴシック"/>
            </a:endParaRPr>
          </a:p>
        </p:txBody>
      </p:sp>
      <p:cxnSp>
        <p:nvCxnSpPr>
          <p:cNvPr id="16" name="直線コネクタ 15"/>
          <p:cNvCxnSpPr/>
          <p:nvPr/>
        </p:nvCxnSpPr>
        <p:spPr>
          <a:xfrm>
            <a:off x="0" y="40466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5304"/>
            <a:ext cx="5298300" cy="46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26" y="2924944"/>
            <a:ext cx="5073614" cy="321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728864" y="2924967"/>
            <a:ext cx="936104" cy="3213837"/>
          </a:xfrm>
          <a:prstGeom prst="rec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AutoShape 9"/>
          <p:cNvSpPr>
            <a:spLocks noChangeArrowheads="1"/>
          </p:cNvSpPr>
          <p:nvPr/>
        </p:nvSpPr>
        <p:spPr bwMode="auto">
          <a:xfrm>
            <a:off x="9417496" y="6309320"/>
            <a:ext cx="360000" cy="360000"/>
          </a:xfrm>
          <a:prstGeom prst="roundRect">
            <a:avLst>
              <a:gd name="adj" fmla="val 16667"/>
            </a:avLst>
          </a:prstGeom>
          <a:no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１</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9950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1" t="3003" r="13685" b="2692"/>
          <a:stretch/>
        </p:blipFill>
        <p:spPr bwMode="auto">
          <a:xfrm>
            <a:off x="6016046" y="2871369"/>
            <a:ext cx="2609361" cy="20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9" t="3719" r="14029" b="5580"/>
          <a:stretch/>
        </p:blipFill>
        <p:spPr bwMode="auto">
          <a:xfrm>
            <a:off x="6099088" y="4970059"/>
            <a:ext cx="2886360" cy="18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6"/>
          <p:cNvSpPr txBox="1">
            <a:spLocks noChangeArrowheads="1"/>
          </p:cNvSpPr>
          <p:nvPr/>
        </p:nvSpPr>
        <p:spPr bwMode="auto">
          <a:xfrm>
            <a:off x="125759" y="44624"/>
            <a:ext cx="7275513" cy="369310"/>
          </a:xfrm>
          <a:prstGeom prst="rect">
            <a:avLst/>
          </a:prstGeom>
          <a:noFill/>
          <a:ln w="9525">
            <a:noFill/>
            <a:miter lim="800000"/>
            <a:headEnd/>
            <a:tailEnd/>
          </a:ln>
        </p:spPr>
        <p:txBody>
          <a:bodyPr lIns="91417" tIns="45709" rIns="91417" bIns="45709">
            <a:spAutoFit/>
          </a:bodyPr>
          <a:lstStyle/>
          <a:p>
            <a:pPr>
              <a:spcBef>
                <a:spcPct val="50000"/>
              </a:spcBef>
            </a:pPr>
            <a:r>
              <a:rPr lang="ja-JP" altLang="en-US" b="1" dirty="0" smtClean="0">
                <a:latin typeface="+mj-ea"/>
              </a:rPr>
              <a:t>２． 平成</a:t>
            </a:r>
            <a:r>
              <a:rPr lang="en-US" altLang="ja-JP" b="1" dirty="0">
                <a:latin typeface="+mj-ea"/>
              </a:rPr>
              <a:t>26</a:t>
            </a:r>
            <a:r>
              <a:rPr lang="ja-JP" altLang="en-US" b="1" dirty="0">
                <a:latin typeface="+mj-ea"/>
              </a:rPr>
              <a:t>年度　多面的機能支払　</a:t>
            </a:r>
            <a:r>
              <a:rPr lang="ja-JP" altLang="en-US" b="1" dirty="0" smtClean="0">
                <a:latin typeface="+mj-ea"/>
              </a:rPr>
              <a:t>中国四国管内</a:t>
            </a:r>
            <a:r>
              <a:rPr lang="ja-JP" altLang="en-US" b="1" dirty="0">
                <a:latin typeface="+mj-ea"/>
              </a:rPr>
              <a:t>　</a:t>
            </a:r>
            <a:r>
              <a:rPr lang="ja-JP" altLang="en-US" b="1" dirty="0" smtClean="0">
                <a:latin typeface="+mj-ea"/>
              </a:rPr>
              <a:t>県別</a:t>
            </a:r>
            <a:r>
              <a:rPr lang="ja-JP" altLang="en-US" b="1" dirty="0" smtClean="0">
                <a:latin typeface="ＭＳ Ｐゴシック" charset="-128"/>
              </a:rPr>
              <a:t>の</a:t>
            </a:r>
            <a:r>
              <a:rPr lang="ja-JP" altLang="en-US" b="1" dirty="0">
                <a:latin typeface="ＭＳ Ｐゴシック" charset="-128"/>
              </a:rPr>
              <a:t>取組状況</a:t>
            </a:r>
          </a:p>
        </p:txBody>
      </p:sp>
      <p:cxnSp>
        <p:nvCxnSpPr>
          <p:cNvPr id="5" name="直線コネクタ 4"/>
          <p:cNvCxnSpPr/>
          <p:nvPr/>
        </p:nvCxnSpPr>
        <p:spPr>
          <a:xfrm>
            <a:off x="0" y="47508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 Box 2"/>
          <p:cNvSpPr txBox="1">
            <a:spLocks noChangeArrowheads="1"/>
          </p:cNvSpPr>
          <p:nvPr/>
        </p:nvSpPr>
        <p:spPr bwMode="auto">
          <a:xfrm>
            <a:off x="108238" y="904035"/>
            <a:ext cx="9756000" cy="1732877"/>
          </a:xfrm>
          <a:prstGeom prst="rect">
            <a:avLst/>
          </a:prstGeom>
          <a:noFill/>
          <a:ln w="19050">
            <a:solidFill>
              <a:schemeClr val="tx1"/>
            </a:solidFill>
            <a:miter lim="800000"/>
            <a:headEnd/>
            <a:tailEnd/>
          </a:ln>
        </p:spPr>
        <p:txBody>
          <a:bodyPr lIns="61200" tIns="47816" rIns="61200" bIns="47816" anchor="ctr"/>
          <a:lstStyle/>
          <a:p>
            <a:pPr marL="177800" marR="0" lvl="0" indent="-177800" defTabSz="957263" eaLnBrk="1" fontAlgn="auto" latinLnBrk="0" hangingPunct="1">
              <a:lnSpc>
                <a:spcPct val="100000"/>
              </a:lnSpc>
              <a:spcBef>
                <a:spcPct val="20000"/>
              </a:spcBef>
              <a:spcAft>
                <a:spcPts val="0"/>
              </a:spcAft>
              <a:buClrTx/>
              <a:buSzTx/>
              <a:buFontTx/>
              <a:buNone/>
              <a:tabLst/>
              <a:defRPr/>
            </a:pPr>
            <a:r>
              <a:rPr kumimoji="0" lang="ja-JP" altLang="en-US" sz="1200" kern="0" dirty="0">
                <a:solidFill>
                  <a:sysClr val="windowText" lastClr="000000"/>
                </a:solidFill>
                <a:latin typeface="ＭＳ Ｐゴシック" charset="-128"/>
                <a:ea typeface="ＭＳ Ｐゴシック"/>
              </a:rPr>
              <a:t>○　 </a:t>
            </a:r>
            <a:r>
              <a:rPr kumimoji="0" lang="ja-JP" altLang="en-US" sz="1200" kern="0" dirty="0" smtClean="0">
                <a:solidFill>
                  <a:sysClr val="windowText" lastClr="000000"/>
                </a:solidFill>
                <a:latin typeface="ＭＳ Ｐゴシック" charset="-128"/>
                <a:ea typeface="ＭＳ Ｐゴシック"/>
              </a:rPr>
              <a:t>県別の</a:t>
            </a:r>
            <a:r>
              <a:rPr kumimoji="0" lang="ja-JP" altLang="en-US" sz="1200" kern="0" dirty="0" smtClean="0">
                <a:latin typeface="ＭＳ Ｐゴシック" charset="-128"/>
                <a:ea typeface="ＭＳ Ｐゴシック"/>
              </a:rPr>
              <a:t>対象</a:t>
            </a:r>
            <a:r>
              <a:rPr kumimoji="0" lang="ja-JP" altLang="en-US" sz="1200" kern="0" dirty="0">
                <a:latin typeface="ＭＳ Ｐゴシック" charset="-128"/>
                <a:ea typeface="ＭＳ Ｐゴシック"/>
              </a:rPr>
              <a:t>組織数は</a:t>
            </a:r>
            <a:r>
              <a:rPr kumimoji="0" lang="ja-JP" altLang="en-US" sz="1200" kern="0" dirty="0" smtClean="0">
                <a:latin typeface="ＭＳ Ｐゴシック" charset="-128"/>
                <a:ea typeface="ＭＳ Ｐゴシック"/>
              </a:rPr>
              <a:t>、広島県が</a:t>
            </a:r>
            <a:r>
              <a:rPr kumimoji="0" lang="en-US" altLang="ja-JP" sz="1200" kern="0" dirty="0" smtClean="0">
                <a:latin typeface="ＭＳ Ｐゴシック" charset="-128"/>
                <a:ea typeface="ＭＳ Ｐゴシック"/>
              </a:rPr>
              <a:t>715</a:t>
            </a:r>
            <a:r>
              <a:rPr kumimoji="0" lang="ja-JP" altLang="en-US" sz="1200" kern="0" dirty="0" smtClean="0">
                <a:latin typeface="ＭＳ Ｐゴシック" charset="-128"/>
                <a:ea typeface="ＭＳ Ｐゴシック"/>
              </a:rPr>
              <a:t>組織</a:t>
            </a:r>
            <a:r>
              <a:rPr kumimoji="0" lang="ja-JP" altLang="en-US" sz="1200" kern="0" dirty="0">
                <a:latin typeface="ＭＳ Ｐゴシック" charset="-128"/>
                <a:ea typeface="ＭＳ Ｐゴシック"/>
              </a:rPr>
              <a:t>と最も多く、</a:t>
            </a:r>
            <a:r>
              <a:rPr kumimoji="0" lang="ja-JP" altLang="en-US" sz="1200" kern="0" dirty="0" smtClean="0">
                <a:latin typeface="ＭＳ Ｐゴシック" charset="-128"/>
                <a:ea typeface="ＭＳ Ｐゴシック"/>
              </a:rPr>
              <a:t>次いで鳥取県</a:t>
            </a:r>
            <a:r>
              <a:rPr kumimoji="0" lang="en-US" altLang="ja-JP" sz="1200" kern="0" dirty="0" smtClean="0">
                <a:latin typeface="ＭＳ Ｐゴシック" charset="-128"/>
                <a:ea typeface="ＭＳ Ｐゴシック"/>
              </a:rPr>
              <a:t>615</a:t>
            </a:r>
            <a:r>
              <a:rPr kumimoji="0" lang="ja-JP" altLang="en-US" sz="1200" kern="0" dirty="0" smtClean="0">
                <a:latin typeface="ＭＳ Ｐゴシック" charset="-128"/>
                <a:ea typeface="ＭＳ Ｐゴシック"/>
              </a:rPr>
              <a:t>組織、島根県</a:t>
            </a:r>
            <a:r>
              <a:rPr kumimoji="0" lang="en-US" altLang="ja-JP" sz="1200" kern="0" dirty="0" smtClean="0">
                <a:latin typeface="ＭＳ Ｐゴシック" charset="-128"/>
                <a:ea typeface="ＭＳ Ｐゴシック"/>
              </a:rPr>
              <a:t>604</a:t>
            </a:r>
            <a:r>
              <a:rPr kumimoji="0" lang="ja-JP" altLang="en-US" sz="1200" kern="0" dirty="0" smtClean="0">
                <a:latin typeface="ＭＳ Ｐゴシック" charset="-128"/>
                <a:ea typeface="ＭＳ Ｐゴシック"/>
              </a:rPr>
              <a:t>組織</a:t>
            </a:r>
            <a:r>
              <a:rPr kumimoji="0" lang="ja-JP" altLang="en-US" sz="1200" kern="0" dirty="0">
                <a:latin typeface="ＭＳ Ｐゴシック" charset="-128"/>
                <a:ea typeface="ＭＳ Ｐゴシック"/>
              </a:rPr>
              <a:t>となっている。そのうち、「広域活動組織」については</a:t>
            </a:r>
            <a:r>
              <a:rPr kumimoji="0" lang="ja-JP" altLang="en-US" sz="1200" kern="0" dirty="0" smtClean="0">
                <a:latin typeface="ＭＳ Ｐゴシック" charset="-128"/>
                <a:ea typeface="ＭＳ Ｐゴシック"/>
              </a:rPr>
              <a:t>、島根県で</a:t>
            </a:r>
            <a:r>
              <a:rPr kumimoji="0" lang="en-US" altLang="ja-JP" sz="1200" kern="0" dirty="0" smtClean="0">
                <a:latin typeface="ＭＳ Ｐゴシック" charset="-128"/>
                <a:ea typeface="ＭＳ Ｐゴシック"/>
              </a:rPr>
              <a:t>24</a:t>
            </a:r>
            <a:r>
              <a:rPr kumimoji="0" lang="ja-JP" altLang="en-US" sz="1200" kern="0" dirty="0" smtClean="0">
                <a:latin typeface="ＭＳ Ｐゴシック" charset="-128"/>
                <a:ea typeface="ＭＳ Ｐゴシック"/>
              </a:rPr>
              <a:t>組織</a:t>
            </a:r>
            <a:r>
              <a:rPr kumimoji="0" lang="ja-JP" altLang="en-US" sz="1200" kern="0" dirty="0">
                <a:latin typeface="ＭＳ Ｐゴシック" charset="-128"/>
                <a:ea typeface="ＭＳ Ｐゴシック"/>
              </a:rPr>
              <a:t>と最も多く、</a:t>
            </a:r>
            <a:r>
              <a:rPr kumimoji="0" lang="ja-JP" altLang="en-US" sz="1200" kern="0" dirty="0" smtClean="0">
                <a:latin typeface="ＭＳ Ｐゴシック" charset="-128"/>
                <a:ea typeface="ＭＳ Ｐゴシック"/>
              </a:rPr>
              <a:t>次いで徳島県で</a:t>
            </a:r>
            <a:r>
              <a:rPr kumimoji="0" lang="en-US" altLang="ja-JP" sz="1200" kern="0" dirty="0" smtClean="0">
                <a:latin typeface="ＭＳ Ｐゴシック" charset="-128"/>
                <a:ea typeface="ＭＳ Ｐゴシック"/>
              </a:rPr>
              <a:t>13</a:t>
            </a:r>
            <a:r>
              <a:rPr kumimoji="0" lang="ja-JP" altLang="en-US" sz="1200" kern="0" dirty="0" smtClean="0">
                <a:latin typeface="ＭＳ Ｐゴシック" charset="-128"/>
                <a:ea typeface="ＭＳ Ｐゴシック"/>
              </a:rPr>
              <a:t>組織、山口県で</a:t>
            </a:r>
            <a:r>
              <a:rPr kumimoji="0" lang="en-US" altLang="ja-JP" sz="1200" kern="0" dirty="0" smtClean="0">
                <a:latin typeface="ＭＳ Ｐゴシック" charset="-128"/>
                <a:ea typeface="ＭＳ Ｐゴシック"/>
              </a:rPr>
              <a:t>8</a:t>
            </a:r>
            <a:r>
              <a:rPr kumimoji="0" lang="ja-JP" altLang="en-US" sz="1200" kern="0" dirty="0" smtClean="0">
                <a:latin typeface="ＭＳ Ｐゴシック" charset="-128"/>
                <a:ea typeface="ＭＳ Ｐゴシック"/>
              </a:rPr>
              <a:t>組織</a:t>
            </a:r>
            <a:r>
              <a:rPr kumimoji="0" lang="ja-JP" altLang="en-US" sz="1200" kern="0" dirty="0">
                <a:latin typeface="ＭＳ Ｐゴシック" charset="-128"/>
                <a:ea typeface="ＭＳ Ｐゴシック"/>
              </a:rPr>
              <a:t>となっている。</a:t>
            </a:r>
            <a:endParaRPr kumimoji="0" lang="en-US" altLang="ja-JP" sz="1200" kern="0" dirty="0">
              <a:latin typeface="ＭＳ Ｐゴシック" charset="-128"/>
              <a:ea typeface="ＭＳ Ｐゴシック"/>
            </a:endParaRPr>
          </a:p>
          <a:p>
            <a:pPr marL="177800" marR="0" lvl="0" indent="-177800" defTabSz="957263" eaLnBrk="1" fontAlgn="auto" latinLnBrk="0" hangingPunct="1">
              <a:lnSpc>
                <a:spcPct val="100000"/>
              </a:lnSpc>
              <a:spcBef>
                <a:spcPct val="20000"/>
              </a:spcBef>
              <a:spcAft>
                <a:spcPts val="0"/>
              </a:spcAft>
              <a:buClrTx/>
              <a:buSzTx/>
              <a:buFontTx/>
              <a:buNone/>
              <a:tabLst/>
              <a:defRPr/>
            </a:pPr>
            <a:r>
              <a:rPr kumimoji="0" lang="ja-JP" altLang="en-US" sz="1200" kern="0" dirty="0">
                <a:latin typeface="ＭＳ Ｐゴシック" charset="-128"/>
                <a:ea typeface="ＭＳ Ｐゴシック"/>
              </a:rPr>
              <a:t>○　 取組面積は</a:t>
            </a:r>
            <a:r>
              <a:rPr kumimoji="0" lang="ja-JP" altLang="en-US" sz="1200" kern="0" dirty="0" smtClean="0">
                <a:latin typeface="ＭＳ Ｐゴシック" charset="-128"/>
                <a:ea typeface="ＭＳ Ｐゴシック"/>
              </a:rPr>
              <a:t>、島根県が約</a:t>
            </a:r>
            <a:r>
              <a:rPr kumimoji="0" lang="en-US" altLang="ja-JP" sz="1200" kern="0" dirty="0" smtClean="0">
                <a:latin typeface="ＭＳ Ｐゴシック" charset="-128"/>
                <a:ea typeface="ＭＳ Ｐゴシック"/>
              </a:rPr>
              <a:t>2</a:t>
            </a:r>
            <a:r>
              <a:rPr kumimoji="0" lang="ja-JP" altLang="en-US" sz="1200" kern="0" dirty="0" smtClean="0">
                <a:latin typeface="ＭＳ Ｐゴシック" charset="-128"/>
                <a:ea typeface="ＭＳ Ｐゴシック"/>
              </a:rPr>
              <a:t>万</a:t>
            </a:r>
            <a:r>
              <a:rPr kumimoji="0" lang="en-US" altLang="ja-JP" sz="1200" kern="0" dirty="0" smtClean="0">
                <a:latin typeface="ＭＳ Ｐゴシック" charset="-128"/>
                <a:ea typeface="ＭＳ Ｐゴシック"/>
              </a:rPr>
              <a:t>2</a:t>
            </a:r>
            <a:r>
              <a:rPr kumimoji="0" lang="ja-JP" altLang="en-US" sz="1200" kern="0" dirty="0" smtClean="0">
                <a:latin typeface="ＭＳ Ｐゴシック" charset="-128"/>
                <a:ea typeface="ＭＳ Ｐゴシック"/>
              </a:rPr>
              <a:t>千ｈａ</a:t>
            </a:r>
            <a:r>
              <a:rPr kumimoji="0" lang="ja-JP" altLang="en-US" sz="1200" kern="0" dirty="0">
                <a:latin typeface="ＭＳ Ｐゴシック" charset="-128"/>
                <a:ea typeface="ＭＳ Ｐゴシック"/>
              </a:rPr>
              <a:t>で最も大きく、</a:t>
            </a:r>
            <a:r>
              <a:rPr kumimoji="0" lang="ja-JP" altLang="en-US" sz="1200" kern="0" dirty="0" smtClean="0">
                <a:latin typeface="ＭＳ Ｐゴシック" charset="-128"/>
                <a:ea typeface="ＭＳ Ｐゴシック"/>
              </a:rPr>
              <a:t>次いで山口県約</a:t>
            </a:r>
            <a:r>
              <a:rPr kumimoji="0" lang="en-US" altLang="ja-JP" sz="1200" kern="0" dirty="0" smtClean="0">
                <a:latin typeface="ＭＳ Ｐゴシック" charset="-128"/>
                <a:ea typeface="ＭＳ Ｐゴシック"/>
              </a:rPr>
              <a:t>1</a:t>
            </a:r>
            <a:r>
              <a:rPr kumimoji="0" lang="ja-JP" altLang="en-US" sz="1200" kern="0" dirty="0" smtClean="0">
                <a:latin typeface="ＭＳ Ｐゴシック" charset="-128"/>
                <a:ea typeface="ＭＳ Ｐゴシック"/>
              </a:rPr>
              <a:t>万</a:t>
            </a:r>
            <a:r>
              <a:rPr kumimoji="0" lang="en-US" altLang="ja-JP" sz="1200" kern="0" dirty="0" smtClean="0">
                <a:latin typeface="ＭＳ Ｐゴシック" charset="-128"/>
                <a:ea typeface="ＭＳ Ｐゴシック"/>
              </a:rPr>
              <a:t>9</a:t>
            </a:r>
            <a:r>
              <a:rPr kumimoji="0" lang="ja-JP" altLang="en-US" sz="1200" kern="0" dirty="0" smtClean="0">
                <a:latin typeface="ＭＳ Ｐゴシック" charset="-128"/>
                <a:ea typeface="ＭＳ Ｐゴシック"/>
              </a:rPr>
              <a:t>千ｈａ、広島県約</a:t>
            </a:r>
            <a:r>
              <a:rPr kumimoji="0" lang="en-US" altLang="ja-JP" sz="1200" kern="0" dirty="0" smtClean="0">
                <a:latin typeface="ＭＳ Ｐゴシック" charset="-128"/>
                <a:ea typeface="ＭＳ Ｐゴシック"/>
              </a:rPr>
              <a:t>1</a:t>
            </a:r>
            <a:r>
              <a:rPr kumimoji="0" lang="ja-JP" altLang="en-US" sz="1200" kern="0" dirty="0" smtClean="0">
                <a:latin typeface="ＭＳ Ｐゴシック" charset="-128"/>
                <a:ea typeface="ＭＳ Ｐゴシック"/>
              </a:rPr>
              <a:t>万</a:t>
            </a:r>
            <a:r>
              <a:rPr kumimoji="0" lang="en-US" altLang="ja-JP" sz="1200" kern="0" dirty="0" smtClean="0">
                <a:latin typeface="ＭＳ Ｐゴシック" charset="-128"/>
                <a:ea typeface="ＭＳ Ｐゴシック"/>
              </a:rPr>
              <a:t>6</a:t>
            </a:r>
            <a:r>
              <a:rPr kumimoji="0" lang="ja-JP" altLang="en-US" sz="1200" kern="0" dirty="0" smtClean="0">
                <a:latin typeface="ＭＳ Ｐゴシック" charset="-128"/>
                <a:ea typeface="ＭＳ Ｐゴシック"/>
              </a:rPr>
              <a:t>千ｈａ</a:t>
            </a:r>
            <a:r>
              <a:rPr kumimoji="0" lang="ja-JP" altLang="en-US" sz="1200" kern="0" dirty="0">
                <a:latin typeface="ＭＳ Ｐゴシック" charset="-128"/>
                <a:ea typeface="ＭＳ Ｐゴシック"/>
              </a:rPr>
              <a:t>となっている。</a:t>
            </a:r>
            <a:endParaRPr kumimoji="0" lang="en-US" altLang="ja-JP" sz="1200" kern="0" dirty="0">
              <a:latin typeface="ＭＳ Ｐゴシック" charset="-128"/>
              <a:ea typeface="ＭＳ Ｐゴシック"/>
            </a:endParaRPr>
          </a:p>
          <a:p>
            <a:pPr marL="177800" lvl="0" indent="-177800" defTabSz="957263">
              <a:spcBef>
                <a:spcPct val="20000"/>
              </a:spcBef>
              <a:defRPr/>
            </a:pPr>
            <a:r>
              <a:rPr kumimoji="0" lang="ja-JP" altLang="en-US" sz="1200" kern="0" dirty="0">
                <a:latin typeface="ＭＳ Ｐゴシック" charset="-128"/>
                <a:ea typeface="ＭＳ Ｐゴシック"/>
              </a:rPr>
              <a:t>○　 </a:t>
            </a:r>
            <a:r>
              <a:rPr kumimoji="0" lang="ja-JP" altLang="en-US" sz="1200" u="sng" kern="0" dirty="0">
                <a:latin typeface="ＭＳ Ｐゴシック" charset="-128"/>
                <a:ea typeface="ＭＳ Ｐゴシック"/>
              </a:rPr>
              <a:t>１組織当たりの平均取組面積</a:t>
            </a:r>
            <a:r>
              <a:rPr kumimoji="0" lang="ja-JP" altLang="en-US" sz="1200" kern="0" dirty="0">
                <a:latin typeface="ＭＳ Ｐゴシック" charset="-128"/>
                <a:ea typeface="ＭＳ Ｐゴシック"/>
              </a:rPr>
              <a:t>は</a:t>
            </a:r>
            <a:r>
              <a:rPr kumimoji="0" lang="ja-JP" altLang="en-US" sz="1200" kern="0" dirty="0" smtClean="0">
                <a:latin typeface="ＭＳ Ｐゴシック" charset="-128"/>
              </a:rPr>
              <a:t>、中国四国平均で</a:t>
            </a:r>
            <a:r>
              <a:rPr kumimoji="0" lang="en-US" altLang="ja-JP" sz="1200" kern="0" dirty="0" smtClean="0">
                <a:latin typeface="ＭＳ Ｐゴシック" charset="-128"/>
              </a:rPr>
              <a:t>34</a:t>
            </a:r>
            <a:r>
              <a:rPr kumimoji="0" lang="ja-JP" altLang="en-US" sz="1200" kern="0" dirty="0" smtClean="0">
                <a:latin typeface="ＭＳ Ｐゴシック" charset="-128"/>
              </a:rPr>
              <a:t>ｈａ。徳島県</a:t>
            </a:r>
            <a:r>
              <a:rPr kumimoji="0" lang="ja-JP" altLang="en-US" sz="1200" kern="0" dirty="0" smtClean="0">
                <a:latin typeface="ＭＳ Ｐゴシック" charset="-128"/>
                <a:ea typeface="ＭＳ Ｐゴシック"/>
              </a:rPr>
              <a:t>が</a:t>
            </a:r>
            <a:r>
              <a:rPr kumimoji="0" lang="en-US" altLang="ja-JP" sz="1200" kern="0" dirty="0" smtClean="0">
                <a:latin typeface="ＭＳ Ｐゴシック" charset="-128"/>
                <a:ea typeface="ＭＳ Ｐゴシック"/>
              </a:rPr>
              <a:t>67</a:t>
            </a:r>
            <a:r>
              <a:rPr kumimoji="0" lang="ja-JP" altLang="en-US" sz="1200" kern="0" dirty="0" smtClean="0">
                <a:latin typeface="ＭＳ Ｐゴシック" charset="-128"/>
                <a:ea typeface="ＭＳ Ｐゴシック"/>
              </a:rPr>
              <a:t>ｈａ</a:t>
            </a:r>
            <a:r>
              <a:rPr kumimoji="0" lang="ja-JP" altLang="en-US" sz="1200" kern="0" dirty="0">
                <a:latin typeface="ＭＳ Ｐゴシック" charset="-128"/>
                <a:ea typeface="ＭＳ Ｐゴシック"/>
              </a:rPr>
              <a:t>で最も大きく、</a:t>
            </a:r>
            <a:r>
              <a:rPr kumimoji="0" lang="ja-JP" altLang="en-US" sz="1200" kern="0" dirty="0" smtClean="0">
                <a:latin typeface="ＭＳ Ｐゴシック" charset="-128"/>
                <a:ea typeface="ＭＳ Ｐゴシック"/>
              </a:rPr>
              <a:t>次いで山口県が</a:t>
            </a:r>
            <a:r>
              <a:rPr kumimoji="0" lang="en-US" altLang="ja-JP" sz="1200" kern="0" dirty="0" smtClean="0">
                <a:latin typeface="ＭＳ Ｐゴシック" charset="-128"/>
                <a:ea typeface="ＭＳ Ｐゴシック"/>
              </a:rPr>
              <a:t>55</a:t>
            </a:r>
            <a:r>
              <a:rPr kumimoji="0" lang="ja-JP" altLang="en-US" sz="1200" kern="0" dirty="0" smtClean="0">
                <a:latin typeface="ＭＳ Ｐゴシック" charset="-128"/>
                <a:ea typeface="ＭＳ Ｐゴシック"/>
              </a:rPr>
              <a:t>ｈａと</a:t>
            </a:r>
            <a:r>
              <a:rPr kumimoji="0" lang="ja-JP" altLang="en-US" sz="1200" kern="0" dirty="0">
                <a:latin typeface="ＭＳ Ｐゴシック" charset="-128"/>
                <a:ea typeface="ＭＳ Ｐゴシック"/>
              </a:rPr>
              <a:t>なっている。一方、最も小さいの</a:t>
            </a:r>
            <a:r>
              <a:rPr kumimoji="0" lang="ja-JP" altLang="en-US" sz="1200" kern="0" dirty="0" smtClean="0">
                <a:latin typeface="ＭＳ Ｐゴシック" charset="-128"/>
                <a:ea typeface="ＭＳ Ｐゴシック"/>
              </a:rPr>
              <a:t>は　</a:t>
            </a:r>
            <a:r>
              <a:rPr kumimoji="0" lang="ja-JP" altLang="en-US" sz="1200" u="sng" kern="0" dirty="0" smtClean="0">
                <a:latin typeface="ＭＳ Ｐゴシック" charset="-128"/>
                <a:ea typeface="ＭＳ Ｐゴシック"/>
              </a:rPr>
              <a:t>鳥取県で</a:t>
            </a:r>
            <a:r>
              <a:rPr kumimoji="0" lang="en-US" altLang="ja-JP" sz="1200" u="sng" kern="0" dirty="0" smtClean="0">
                <a:latin typeface="ＭＳ Ｐゴシック" charset="-128"/>
                <a:ea typeface="ＭＳ Ｐゴシック"/>
              </a:rPr>
              <a:t>22</a:t>
            </a:r>
            <a:r>
              <a:rPr kumimoji="0" lang="ja-JP" altLang="en-US" sz="1200" u="sng" kern="0" dirty="0" smtClean="0">
                <a:latin typeface="ＭＳ Ｐゴシック" charset="-128"/>
                <a:ea typeface="ＭＳ Ｐゴシック"/>
              </a:rPr>
              <a:t>ｈａ</a:t>
            </a:r>
            <a:r>
              <a:rPr kumimoji="0" lang="ja-JP" altLang="en-US" sz="1200" kern="0" dirty="0">
                <a:latin typeface="ＭＳ Ｐゴシック" charset="-128"/>
                <a:ea typeface="ＭＳ Ｐゴシック"/>
              </a:rPr>
              <a:t>となっている。</a:t>
            </a:r>
            <a:endParaRPr kumimoji="0" lang="en-US" altLang="ja-JP" sz="1200" kern="0" dirty="0">
              <a:latin typeface="ＭＳ Ｐゴシック" charset="-128"/>
              <a:ea typeface="ＭＳ Ｐゴシック"/>
            </a:endParaRPr>
          </a:p>
          <a:p>
            <a:pPr marL="177800" lvl="0" indent="-177800" defTabSz="957263">
              <a:spcBef>
                <a:spcPct val="20000"/>
              </a:spcBef>
              <a:defRPr/>
            </a:pPr>
            <a:r>
              <a:rPr kumimoji="0" lang="ja-JP" altLang="en-US" sz="1200" kern="0" dirty="0">
                <a:latin typeface="ＭＳ Ｐゴシック" charset="-128"/>
                <a:ea typeface="ＭＳ Ｐゴシック"/>
              </a:rPr>
              <a:t>○　 対象農用地面積に対する</a:t>
            </a:r>
            <a:r>
              <a:rPr kumimoji="0" lang="ja-JP" altLang="en-US" sz="1200" kern="0" dirty="0">
                <a:latin typeface="+mj-ea"/>
              </a:rPr>
              <a:t>取組面績の比率（カバー率）は</a:t>
            </a:r>
            <a:r>
              <a:rPr kumimoji="0" lang="ja-JP" altLang="en-US" sz="1200" kern="0" dirty="0" smtClean="0">
                <a:latin typeface="+mj-ea"/>
              </a:rPr>
              <a:t>、中国四国で</a:t>
            </a:r>
            <a:r>
              <a:rPr kumimoji="0" lang="en-US" altLang="ja-JP" sz="1200" kern="0" dirty="0" smtClean="0">
                <a:latin typeface="+mj-ea"/>
              </a:rPr>
              <a:t>36</a:t>
            </a:r>
            <a:r>
              <a:rPr kumimoji="0" lang="ja-JP" altLang="en-US" sz="1200" kern="0" dirty="0" smtClean="0">
                <a:latin typeface="+mj-ea"/>
              </a:rPr>
              <a:t>％。島根県が</a:t>
            </a:r>
            <a:r>
              <a:rPr kumimoji="0" lang="en-US" altLang="ja-JP" sz="1200" kern="0" dirty="0" smtClean="0">
                <a:latin typeface="+mj-ea"/>
              </a:rPr>
              <a:t>54</a:t>
            </a:r>
            <a:r>
              <a:rPr kumimoji="0" lang="ja-JP" altLang="en-US" sz="1200" kern="0" dirty="0" smtClean="0">
                <a:latin typeface="+mj-ea"/>
              </a:rPr>
              <a:t>％</a:t>
            </a:r>
            <a:r>
              <a:rPr kumimoji="0" lang="ja-JP" altLang="en-US" sz="1200" kern="0" dirty="0">
                <a:latin typeface="+mj-ea"/>
              </a:rPr>
              <a:t>で最も高く、</a:t>
            </a:r>
            <a:r>
              <a:rPr kumimoji="0" lang="ja-JP" altLang="en-US" sz="1200" kern="0" dirty="0" smtClean="0">
                <a:latin typeface="+mj-ea"/>
              </a:rPr>
              <a:t>次いで香川県</a:t>
            </a:r>
            <a:r>
              <a:rPr kumimoji="0" lang="en-US" altLang="ja-JP" sz="1200" kern="0" dirty="0" smtClean="0">
                <a:latin typeface="+mj-ea"/>
              </a:rPr>
              <a:t>48</a:t>
            </a:r>
            <a:r>
              <a:rPr kumimoji="0" lang="ja-JP" altLang="en-US" sz="1200" kern="0" dirty="0" smtClean="0">
                <a:latin typeface="+mj-ea"/>
              </a:rPr>
              <a:t>％、山口県</a:t>
            </a:r>
            <a:r>
              <a:rPr kumimoji="0" lang="en-US" altLang="ja-JP" sz="1200" kern="0" dirty="0" smtClean="0">
                <a:latin typeface="+mj-ea"/>
              </a:rPr>
              <a:t>46</a:t>
            </a:r>
            <a:r>
              <a:rPr kumimoji="0" lang="ja-JP" altLang="en-US" sz="1200" kern="0" dirty="0" smtClean="0">
                <a:latin typeface="+mj-ea"/>
              </a:rPr>
              <a:t>％と</a:t>
            </a:r>
            <a:r>
              <a:rPr kumimoji="0" lang="ja-JP" altLang="en-US" sz="1200" kern="0" dirty="0">
                <a:latin typeface="+mj-ea"/>
              </a:rPr>
              <a:t>なっている。最も低いの</a:t>
            </a:r>
            <a:r>
              <a:rPr kumimoji="0" lang="ja-JP" altLang="en-US" sz="1200" kern="0" dirty="0" smtClean="0">
                <a:latin typeface="+mj-ea"/>
              </a:rPr>
              <a:t>は岡山県で</a:t>
            </a:r>
            <a:r>
              <a:rPr kumimoji="0" lang="en-US" altLang="ja-JP" sz="1200" kern="0" dirty="0" smtClean="0">
                <a:latin typeface="+mj-ea"/>
              </a:rPr>
              <a:t>20</a:t>
            </a:r>
            <a:r>
              <a:rPr kumimoji="0" lang="ja-JP" altLang="en-US" sz="1200" kern="0" dirty="0" smtClean="0">
                <a:latin typeface="+mj-ea"/>
              </a:rPr>
              <a:t>％</a:t>
            </a:r>
            <a:r>
              <a:rPr kumimoji="0" lang="ja-JP" altLang="en-US" sz="1200" kern="0" dirty="0">
                <a:latin typeface="+mj-ea"/>
              </a:rPr>
              <a:t>となっている</a:t>
            </a:r>
            <a:r>
              <a:rPr kumimoji="0" lang="ja-JP" altLang="en-US" sz="1200" kern="0" dirty="0" smtClean="0">
                <a:latin typeface="Calibri"/>
                <a:ea typeface="ＭＳ Ｐゴシック"/>
              </a:rPr>
              <a:t>。</a:t>
            </a:r>
            <a:endParaRPr kumimoji="0" lang="en-US" altLang="ja-JP" sz="1200" kern="0" dirty="0">
              <a:latin typeface="Calibri"/>
              <a:ea typeface="ＭＳ Ｐゴシック"/>
            </a:endParaRPr>
          </a:p>
        </p:txBody>
      </p:sp>
      <p:sp>
        <p:nvSpPr>
          <p:cNvPr id="7" name="Text Box 76"/>
          <p:cNvSpPr txBox="1">
            <a:spLocks noChangeArrowheads="1"/>
          </p:cNvSpPr>
          <p:nvPr/>
        </p:nvSpPr>
        <p:spPr bwMode="auto">
          <a:xfrm>
            <a:off x="128464" y="548680"/>
            <a:ext cx="2845651" cy="307777"/>
          </a:xfrm>
          <a:prstGeom prst="rect">
            <a:avLst/>
          </a:prstGeom>
          <a:solidFill>
            <a:schemeClr val="bg1"/>
          </a:solidFill>
          <a:ln w="9525">
            <a:noFill/>
            <a:miter lim="800000"/>
            <a:headEnd/>
            <a:tailEnd/>
          </a:ln>
        </p:spPr>
        <p:txBody>
          <a:bodyPr wrap="none">
            <a:spAutoFit/>
          </a:bodyPr>
          <a:lstStyle/>
          <a:p>
            <a:pPr defTabSz="912813"/>
            <a:r>
              <a:rPr lang="ja-JP" altLang="en-US" sz="1400" dirty="0" smtClean="0">
                <a:latin typeface="Calibri" pitchFamily="34" charset="0"/>
              </a:rPr>
              <a:t>対象組織数、取組面積、取組状況</a:t>
            </a:r>
            <a:endParaRPr lang="ja-JP" altLang="en-US" sz="1400" dirty="0">
              <a:latin typeface="Calibri" pitchFamily="34" charset="0"/>
            </a:endParaRPr>
          </a:p>
        </p:txBody>
      </p:sp>
      <p:sp>
        <p:nvSpPr>
          <p:cNvPr id="8" name="Text Box 76"/>
          <p:cNvSpPr txBox="1">
            <a:spLocks noChangeArrowheads="1"/>
          </p:cNvSpPr>
          <p:nvPr/>
        </p:nvSpPr>
        <p:spPr bwMode="auto">
          <a:xfrm>
            <a:off x="200472" y="2924967"/>
            <a:ext cx="5150769" cy="307777"/>
          </a:xfrm>
          <a:prstGeom prst="rect">
            <a:avLst/>
          </a:prstGeom>
          <a:solidFill>
            <a:schemeClr val="bg1"/>
          </a:solidFill>
          <a:ln w="9525">
            <a:noFill/>
            <a:miter lim="800000"/>
            <a:headEnd/>
            <a:tailEnd/>
          </a:ln>
        </p:spPr>
        <p:txBody>
          <a:bodyPr wrap="none">
            <a:spAutoFit/>
          </a:bodyPr>
          <a:lstStyle/>
          <a:p>
            <a:pPr defTabSz="912813"/>
            <a:r>
              <a:rPr lang="ja-JP" altLang="en-US" sz="1400" dirty="0" smtClean="0">
                <a:latin typeface="Calibri" pitchFamily="34" charset="0"/>
              </a:rPr>
              <a:t>地域ブロック別の農地維持支払の取組状況（平成２６年度実績）</a:t>
            </a:r>
            <a:endParaRPr lang="ja-JP" altLang="en-US" sz="1400" dirty="0">
              <a:latin typeface="Calibri" pitchFamily="34"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09586"/>
            <a:ext cx="52983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41" y="3356992"/>
            <a:ext cx="56388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76"/>
          <p:cNvSpPr txBox="1">
            <a:spLocks noChangeArrowheads="1"/>
          </p:cNvSpPr>
          <p:nvPr/>
        </p:nvSpPr>
        <p:spPr bwMode="auto">
          <a:xfrm>
            <a:off x="7977335" y="2853831"/>
            <a:ext cx="720069" cy="261610"/>
          </a:xfrm>
          <a:prstGeom prst="rect">
            <a:avLst/>
          </a:prstGeom>
          <a:solidFill>
            <a:schemeClr val="bg1"/>
          </a:solidFill>
          <a:ln w="9525">
            <a:noFill/>
            <a:miter lim="800000"/>
            <a:headEnd/>
            <a:tailEnd/>
          </a:ln>
        </p:spPr>
        <p:txBody>
          <a:bodyPr wrap="none">
            <a:spAutoFit/>
          </a:bodyPr>
          <a:lstStyle/>
          <a:p>
            <a:pPr defTabSz="912813"/>
            <a:r>
              <a:rPr lang="ja-JP" altLang="en-US" sz="1100" dirty="0" smtClean="0">
                <a:latin typeface="Calibri" pitchFamily="34" charset="0"/>
              </a:rPr>
              <a:t>カバー率</a:t>
            </a:r>
            <a:endParaRPr lang="ja-JP" altLang="en-US" sz="1100" dirty="0">
              <a:latin typeface="Calibri" pitchFamily="34" charset="0"/>
            </a:endParaRPr>
          </a:p>
        </p:txBody>
      </p:sp>
      <p:sp>
        <p:nvSpPr>
          <p:cNvPr id="17" name="Text Box 76"/>
          <p:cNvSpPr txBox="1">
            <a:spLocks noChangeArrowheads="1"/>
          </p:cNvSpPr>
          <p:nvPr/>
        </p:nvSpPr>
        <p:spPr bwMode="auto">
          <a:xfrm>
            <a:off x="7750380" y="4984956"/>
            <a:ext cx="2087431" cy="276999"/>
          </a:xfrm>
          <a:prstGeom prst="rect">
            <a:avLst/>
          </a:prstGeom>
          <a:solidFill>
            <a:schemeClr val="bg1"/>
          </a:solidFill>
          <a:ln w="9525">
            <a:noFill/>
            <a:miter lim="800000"/>
            <a:headEnd/>
            <a:tailEnd/>
          </a:ln>
        </p:spPr>
        <p:txBody>
          <a:bodyPr wrap="none">
            <a:spAutoFit/>
          </a:bodyPr>
          <a:lstStyle/>
          <a:p>
            <a:pPr defTabSz="912813"/>
            <a:r>
              <a:rPr lang="ja-JP" altLang="en-US" sz="1200" dirty="0">
                <a:latin typeface="Calibri" pitchFamily="34" charset="0"/>
              </a:rPr>
              <a:t>１組織当たり</a:t>
            </a:r>
            <a:r>
              <a:rPr lang="ja-JP" altLang="en-US" sz="1200" dirty="0" smtClean="0">
                <a:latin typeface="Calibri" pitchFamily="34" charset="0"/>
              </a:rPr>
              <a:t>の</a:t>
            </a:r>
            <a:r>
              <a:rPr lang="zh-TW" altLang="en-US" sz="1200" dirty="0">
                <a:latin typeface="Calibri" pitchFamily="34" charset="0"/>
              </a:rPr>
              <a:t>平均取組面積</a:t>
            </a:r>
            <a:endParaRPr lang="ja-JP" altLang="en-US" sz="1200" dirty="0">
              <a:latin typeface="Calibri" pitchFamily="34" charset="0"/>
            </a:endParaRPr>
          </a:p>
        </p:txBody>
      </p:sp>
      <p:sp>
        <p:nvSpPr>
          <p:cNvPr id="2" name="正方形/長方形 1"/>
          <p:cNvSpPr/>
          <p:nvPr/>
        </p:nvSpPr>
        <p:spPr>
          <a:xfrm>
            <a:off x="4088904" y="3356991"/>
            <a:ext cx="1008112" cy="2447925"/>
          </a:xfrm>
          <a:prstGeom prst="rec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AutoShape 9"/>
          <p:cNvSpPr>
            <a:spLocks noChangeArrowheads="1"/>
          </p:cNvSpPr>
          <p:nvPr/>
        </p:nvSpPr>
        <p:spPr bwMode="auto">
          <a:xfrm>
            <a:off x="9417496" y="6309320"/>
            <a:ext cx="360000" cy="360000"/>
          </a:xfrm>
          <a:prstGeom prst="roundRect">
            <a:avLst>
              <a:gd name="adj" fmla="val 16667"/>
            </a:avLst>
          </a:prstGeom>
          <a:no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２</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82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28141" y="44624"/>
            <a:ext cx="6553051" cy="369310"/>
          </a:xfrm>
          <a:prstGeom prst="rect">
            <a:avLst/>
          </a:prstGeom>
          <a:noFill/>
          <a:ln w="9525">
            <a:noFill/>
            <a:miter lim="800000"/>
            <a:headEnd/>
            <a:tailEnd/>
          </a:ln>
        </p:spPr>
        <p:txBody>
          <a:bodyPr wrap="square" lIns="91417" tIns="45709" rIns="91417" bIns="45709">
            <a:spAutoFit/>
          </a:bodyPr>
          <a:lstStyle/>
          <a:p>
            <a:pPr>
              <a:spcBef>
                <a:spcPct val="50000"/>
              </a:spcBef>
            </a:pPr>
            <a:r>
              <a:rPr lang="ja-JP" altLang="en-US" b="1" dirty="0" smtClean="0">
                <a:latin typeface="+mj-ea"/>
              </a:rPr>
              <a:t>３． </a:t>
            </a:r>
            <a:r>
              <a:rPr lang="ja-JP" altLang="en-US" b="1" dirty="0">
                <a:latin typeface="+mj-ea"/>
              </a:rPr>
              <a:t>平成</a:t>
            </a:r>
            <a:r>
              <a:rPr lang="en-US" altLang="ja-JP" b="1" dirty="0">
                <a:latin typeface="+mj-ea"/>
              </a:rPr>
              <a:t>26</a:t>
            </a:r>
            <a:r>
              <a:rPr lang="ja-JP" altLang="en-US" b="1" dirty="0">
                <a:latin typeface="+mj-ea"/>
              </a:rPr>
              <a:t>年度　多面的機能支払　</a:t>
            </a:r>
            <a:r>
              <a:rPr lang="ja-JP" altLang="en-US" b="1" dirty="0" smtClean="0">
                <a:latin typeface="+mj-ea"/>
              </a:rPr>
              <a:t>山口県</a:t>
            </a:r>
            <a:r>
              <a:rPr lang="ja-JP" altLang="en-US" b="1" dirty="0" smtClean="0">
                <a:latin typeface="ＭＳ Ｐゴシック" charset="-128"/>
              </a:rPr>
              <a:t>の</a:t>
            </a:r>
            <a:r>
              <a:rPr lang="ja-JP" altLang="en-US" b="1" dirty="0">
                <a:latin typeface="ＭＳ Ｐゴシック" charset="-128"/>
              </a:rPr>
              <a:t>取組状況</a:t>
            </a:r>
          </a:p>
        </p:txBody>
      </p:sp>
      <p:cxnSp>
        <p:nvCxnSpPr>
          <p:cNvPr id="5" name="直線コネクタ 4"/>
          <p:cNvCxnSpPr/>
          <p:nvPr/>
        </p:nvCxnSpPr>
        <p:spPr>
          <a:xfrm>
            <a:off x="0" y="47508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 Box 2"/>
          <p:cNvSpPr txBox="1">
            <a:spLocks noChangeArrowheads="1"/>
          </p:cNvSpPr>
          <p:nvPr/>
        </p:nvSpPr>
        <p:spPr bwMode="auto">
          <a:xfrm>
            <a:off x="108238" y="904035"/>
            <a:ext cx="9756000" cy="868781"/>
          </a:xfrm>
          <a:prstGeom prst="rect">
            <a:avLst/>
          </a:prstGeom>
          <a:noFill/>
          <a:ln w="19050">
            <a:solidFill>
              <a:schemeClr val="tx1"/>
            </a:solidFill>
            <a:miter lim="800000"/>
            <a:headEnd/>
            <a:tailEnd/>
          </a:ln>
        </p:spPr>
        <p:txBody>
          <a:bodyPr lIns="61200" tIns="47816" rIns="61200" bIns="47816" anchor="ctr"/>
          <a:lstStyle/>
          <a:p>
            <a:pPr marL="177800" marR="0" lvl="0" indent="-177800" defTabSz="957263" eaLnBrk="1" fontAlgn="auto" latinLnBrk="0" hangingPunct="1">
              <a:lnSpc>
                <a:spcPct val="100000"/>
              </a:lnSpc>
              <a:spcBef>
                <a:spcPct val="20000"/>
              </a:spcBef>
              <a:spcAft>
                <a:spcPts val="0"/>
              </a:spcAft>
              <a:buClrTx/>
              <a:buSzTx/>
              <a:buFontTx/>
              <a:buNone/>
              <a:tabLst/>
              <a:defRPr/>
            </a:pPr>
            <a:r>
              <a:rPr kumimoji="0" lang="ja-JP" altLang="en-US" sz="1200" kern="0" dirty="0">
                <a:solidFill>
                  <a:sysClr val="windowText" lastClr="000000"/>
                </a:solidFill>
                <a:latin typeface="ＭＳ Ｐゴシック" charset="-128"/>
                <a:ea typeface="ＭＳ Ｐゴシック"/>
              </a:rPr>
              <a:t>○　 </a:t>
            </a:r>
            <a:r>
              <a:rPr kumimoji="0" lang="ja-JP" altLang="en-US" sz="1200" kern="0" dirty="0" smtClean="0">
                <a:solidFill>
                  <a:sysClr val="windowText" lastClr="000000"/>
                </a:solidFill>
                <a:latin typeface="ＭＳ Ｐゴシック" charset="-128"/>
                <a:ea typeface="ＭＳ Ｐゴシック"/>
              </a:rPr>
              <a:t>山口県内の</a:t>
            </a:r>
            <a:r>
              <a:rPr kumimoji="0" lang="ja-JP" altLang="en-US" sz="1200" kern="0" dirty="0" smtClean="0">
                <a:latin typeface="ＭＳ Ｐゴシック" charset="-128"/>
                <a:ea typeface="ＭＳ Ｐゴシック"/>
              </a:rPr>
              <a:t>対象</a:t>
            </a:r>
            <a:r>
              <a:rPr kumimoji="0" lang="ja-JP" altLang="en-US" sz="1200" kern="0" dirty="0">
                <a:latin typeface="ＭＳ Ｐゴシック" charset="-128"/>
                <a:ea typeface="ＭＳ Ｐゴシック"/>
              </a:rPr>
              <a:t>組織数は</a:t>
            </a:r>
            <a:r>
              <a:rPr kumimoji="0" lang="ja-JP" altLang="en-US" sz="1200" kern="0" dirty="0" smtClean="0">
                <a:latin typeface="ＭＳ Ｐゴシック" charset="-128"/>
                <a:ea typeface="ＭＳ Ｐゴシック"/>
              </a:rPr>
              <a:t>、萩市が</a:t>
            </a:r>
            <a:r>
              <a:rPr kumimoji="0" lang="en-US" altLang="ja-JP" sz="1200" kern="0" dirty="0" smtClean="0">
                <a:latin typeface="ＭＳ Ｐゴシック" charset="-128"/>
                <a:ea typeface="ＭＳ Ｐゴシック"/>
              </a:rPr>
              <a:t>56</a:t>
            </a:r>
            <a:r>
              <a:rPr kumimoji="0" lang="ja-JP" altLang="en-US" sz="1200" kern="0" dirty="0" smtClean="0">
                <a:latin typeface="ＭＳ Ｐゴシック" charset="-128"/>
                <a:ea typeface="ＭＳ Ｐゴシック"/>
              </a:rPr>
              <a:t>組織</a:t>
            </a:r>
            <a:r>
              <a:rPr kumimoji="0" lang="ja-JP" altLang="en-US" sz="1200" kern="0" dirty="0">
                <a:latin typeface="ＭＳ Ｐゴシック" charset="-128"/>
                <a:ea typeface="ＭＳ Ｐゴシック"/>
              </a:rPr>
              <a:t>と最も多く、</a:t>
            </a:r>
            <a:r>
              <a:rPr kumimoji="0" lang="ja-JP" altLang="en-US" sz="1200" kern="0" dirty="0" smtClean="0">
                <a:latin typeface="ＭＳ Ｐゴシック" charset="-128"/>
                <a:ea typeface="ＭＳ Ｐゴシック"/>
              </a:rPr>
              <a:t>次いで下関市</a:t>
            </a:r>
            <a:r>
              <a:rPr kumimoji="0" lang="en-US" altLang="ja-JP" sz="1200" kern="0" dirty="0" smtClean="0">
                <a:latin typeface="ＭＳ Ｐゴシック" charset="-128"/>
                <a:ea typeface="ＭＳ Ｐゴシック"/>
              </a:rPr>
              <a:t>44</a:t>
            </a:r>
            <a:r>
              <a:rPr kumimoji="0" lang="ja-JP" altLang="en-US" sz="1200" kern="0" dirty="0" smtClean="0">
                <a:latin typeface="ＭＳ Ｐゴシック" charset="-128"/>
                <a:ea typeface="ＭＳ Ｐゴシック"/>
              </a:rPr>
              <a:t>組織、山口市</a:t>
            </a:r>
            <a:r>
              <a:rPr kumimoji="0" lang="en-US" altLang="ja-JP" sz="1200" kern="0" dirty="0" smtClean="0">
                <a:latin typeface="ＭＳ Ｐゴシック" charset="-128"/>
                <a:ea typeface="ＭＳ Ｐゴシック"/>
              </a:rPr>
              <a:t>40</a:t>
            </a:r>
            <a:r>
              <a:rPr kumimoji="0" lang="ja-JP" altLang="en-US" sz="1200" kern="0" dirty="0" smtClean="0">
                <a:latin typeface="ＭＳ Ｐゴシック" charset="-128"/>
                <a:ea typeface="ＭＳ Ｐゴシック"/>
              </a:rPr>
              <a:t>組織</a:t>
            </a:r>
            <a:r>
              <a:rPr kumimoji="0" lang="ja-JP" altLang="en-US" sz="1200" kern="0" dirty="0">
                <a:latin typeface="ＭＳ Ｐゴシック" charset="-128"/>
                <a:ea typeface="ＭＳ Ｐゴシック"/>
              </a:rPr>
              <a:t>となっている。そのうち、「広域活動組織」については</a:t>
            </a:r>
            <a:r>
              <a:rPr kumimoji="0" lang="ja-JP" altLang="en-US" sz="1200" kern="0" dirty="0" smtClean="0">
                <a:latin typeface="ＭＳ Ｐゴシック" charset="-128"/>
                <a:ea typeface="ＭＳ Ｐゴシック"/>
              </a:rPr>
              <a:t>、山口市及び長門市で３組織、下関市及び宇部市で１組織と</a:t>
            </a:r>
            <a:r>
              <a:rPr kumimoji="0" lang="ja-JP" altLang="en-US" sz="1200" kern="0" dirty="0">
                <a:latin typeface="ＭＳ Ｐゴシック" charset="-128"/>
                <a:ea typeface="ＭＳ Ｐゴシック"/>
              </a:rPr>
              <a:t>なっている。</a:t>
            </a:r>
            <a:endParaRPr kumimoji="0" lang="en-US" altLang="ja-JP" sz="1200" kern="0" dirty="0">
              <a:latin typeface="ＭＳ Ｐゴシック" charset="-128"/>
              <a:ea typeface="ＭＳ Ｐゴシック"/>
            </a:endParaRPr>
          </a:p>
          <a:p>
            <a:pPr marL="177800" lvl="0" indent="-177800" defTabSz="957263">
              <a:spcBef>
                <a:spcPct val="20000"/>
              </a:spcBef>
              <a:defRPr/>
            </a:pPr>
            <a:r>
              <a:rPr kumimoji="0" lang="ja-JP" altLang="en-US" sz="1200" kern="0" dirty="0" smtClean="0">
                <a:latin typeface="ＭＳ Ｐゴシック" charset="-128"/>
                <a:ea typeface="ＭＳ Ｐゴシック"/>
              </a:rPr>
              <a:t>○</a:t>
            </a:r>
            <a:r>
              <a:rPr kumimoji="0" lang="ja-JP" altLang="en-US" sz="1200" kern="0" dirty="0">
                <a:latin typeface="ＭＳ Ｐゴシック" charset="-128"/>
                <a:ea typeface="ＭＳ Ｐゴシック"/>
              </a:rPr>
              <a:t>　 </a:t>
            </a:r>
            <a:r>
              <a:rPr kumimoji="0" lang="ja-JP" altLang="en-US" sz="1200" u="sng" kern="0" dirty="0">
                <a:latin typeface="ＭＳ Ｐゴシック" charset="-128"/>
                <a:ea typeface="ＭＳ Ｐゴシック"/>
              </a:rPr>
              <a:t>１組織当たりの平均取組面積</a:t>
            </a:r>
            <a:r>
              <a:rPr kumimoji="0" lang="ja-JP" altLang="en-US" sz="1200" kern="0" dirty="0">
                <a:latin typeface="ＭＳ Ｐゴシック" charset="-128"/>
                <a:ea typeface="ＭＳ Ｐゴシック"/>
              </a:rPr>
              <a:t>は</a:t>
            </a:r>
            <a:r>
              <a:rPr kumimoji="0" lang="ja-JP" altLang="en-US" sz="1200" kern="0" dirty="0" smtClean="0">
                <a:latin typeface="ＭＳ Ｐゴシック" charset="-128"/>
              </a:rPr>
              <a:t>、山口県で</a:t>
            </a:r>
            <a:r>
              <a:rPr kumimoji="0" lang="en-US" altLang="ja-JP" sz="1200" kern="0" dirty="0" smtClean="0">
                <a:latin typeface="ＭＳ Ｐゴシック" charset="-128"/>
              </a:rPr>
              <a:t>55</a:t>
            </a:r>
            <a:r>
              <a:rPr kumimoji="0" lang="ja-JP" altLang="en-US" sz="1200" kern="0" dirty="0" smtClean="0">
                <a:latin typeface="ＭＳ Ｐゴシック" charset="-128"/>
              </a:rPr>
              <a:t>ｈａ。防府市が</a:t>
            </a:r>
            <a:r>
              <a:rPr kumimoji="0" lang="en-US" altLang="ja-JP" sz="1200" kern="0" dirty="0" smtClean="0">
                <a:latin typeface="ＭＳ Ｐゴシック" charset="-128"/>
              </a:rPr>
              <a:t>187</a:t>
            </a:r>
            <a:r>
              <a:rPr kumimoji="0" lang="ja-JP" altLang="en-US" sz="1200" kern="0" dirty="0" smtClean="0">
                <a:latin typeface="ＭＳ Ｐゴシック" charset="-128"/>
                <a:ea typeface="ＭＳ Ｐゴシック"/>
              </a:rPr>
              <a:t>ｈａ</a:t>
            </a:r>
            <a:r>
              <a:rPr kumimoji="0" lang="ja-JP" altLang="en-US" sz="1200" kern="0" dirty="0">
                <a:latin typeface="ＭＳ Ｐゴシック" charset="-128"/>
                <a:ea typeface="ＭＳ Ｐゴシック"/>
              </a:rPr>
              <a:t>で最も大きく、</a:t>
            </a:r>
            <a:r>
              <a:rPr kumimoji="0" lang="ja-JP" altLang="en-US" sz="1200" kern="0" dirty="0" smtClean="0">
                <a:latin typeface="ＭＳ Ｐゴシック" charset="-128"/>
                <a:ea typeface="ＭＳ Ｐゴシック"/>
              </a:rPr>
              <a:t>次いで山口市が</a:t>
            </a:r>
            <a:r>
              <a:rPr kumimoji="0" lang="en-US" altLang="ja-JP" sz="1200" kern="0" dirty="0" smtClean="0">
                <a:latin typeface="ＭＳ Ｐゴシック" charset="-128"/>
                <a:ea typeface="ＭＳ Ｐゴシック"/>
              </a:rPr>
              <a:t>128</a:t>
            </a:r>
            <a:r>
              <a:rPr kumimoji="0" lang="ja-JP" altLang="en-US" sz="1200" kern="0" dirty="0" smtClean="0">
                <a:latin typeface="ＭＳ Ｐゴシック" charset="-128"/>
                <a:ea typeface="ＭＳ Ｐゴシック"/>
              </a:rPr>
              <a:t>ｈａと</a:t>
            </a:r>
            <a:r>
              <a:rPr kumimoji="0" lang="ja-JP" altLang="en-US" sz="1200" kern="0" dirty="0">
                <a:latin typeface="ＭＳ Ｐゴシック" charset="-128"/>
                <a:ea typeface="ＭＳ Ｐゴシック"/>
              </a:rPr>
              <a:t>なっている</a:t>
            </a:r>
            <a:r>
              <a:rPr kumimoji="0" lang="ja-JP" altLang="en-US" sz="1200" kern="0" dirty="0" smtClean="0">
                <a:latin typeface="ＭＳ Ｐゴシック" charset="-128"/>
                <a:ea typeface="ＭＳ Ｐゴシック"/>
              </a:rPr>
              <a:t>。</a:t>
            </a:r>
            <a:endParaRPr kumimoji="0" lang="en-US" altLang="ja-JP" sz="1200" kern="0" dirty="0">
              <a:latin typeface="ＭＳ Ｐゴシック" charset="-128"/>
              <a:ea typeface="ＭＳ Ｐゴシック"/>
            </a:endParaRPr>
          </a:p>
        </p:txBody>
      </p:sp>
      <p:sp>
        <p:nvSpPr>
          <p:cNvPr id="7" name="Text Box 76"/>
          <p:cNvSpPr txBox="1">
            <a:spLocks noChangeArrowheads="1"/>
          </p:cNvSpPr>
          <p:nvPr/>
        </p:nvSpPr>
        <p:spPr bwMode="auto">
          <a:xfrm>
            <a:off x="128464" y="548680"/>
            <a:ext cx="1919115" cy="307777"/>
          </a:xfrm>
          <a:prstGeom prst="rect">
            <a:avLst/>
          </a:prstGeom>
          <a:solidFill>
            <a:schemeClr val="bg1"/>
          </a:solidFill>
          <a:ln w="9525">
            <a:noFill/>
            <a:miter lim="800000"/>
            <a:headEnd/>
            <a:tailEnd/>
          </a:ln>
        </p:spPr>
        <p:txBody>
          <a:bodyPr wrap="none">
            <a:spAutoFit/>
          </a:bodyPr>
          <a:lstStyle/>
          <a:p>
            <a:pPr defTabSz="912813"/>
            <a:r>
              <a:rPr lang="ja-JP" altLang="en-US" sz="1400" dirty="0" smtClean="0">
                <a:latin typeface="Calibri" pitchFamily="34" charset="0"/>
              </a:rPr>
              <a:t>対象組織数、取組面積</a:t>
            </a:r>
            <a:endParaRPr lang="ja-JP" altLang="en-US" sz="1400" dirty="0">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79" y="1988838"/>
            <a:ext cx="4392489" cy="440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844825"/>
            <a:ext cx="4104456" cy="2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7136" y="4653135"/>
            <a:ext cx="3024336" cy="208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529064" y="4664024"/>
            <a:ext cx="648072" cy="276999"/>
          </a:xfrm>
          <a:prstGeom prst="rect">
            <a:avLst/>
          </a:prstGeom>
          <a:noFill/>
        </p:spPr>
        <p:txBody>
          <a:bodyPr wrap="square" rtlCol="0">
            <a:spAutoFit/>
          </a:bodyPr>
          <a:lstStyle/>
          <a:p>
            <a:r>
              <a:rPr kumimoji="1" lang="en-US" altLang="ja-JP" sz="1200" dirty="0" smtClean="0"/>
              <a:t>【</a:t>
            </a:r>
            <a:r>
              <a:rPr kumimoji="1" lang="ja-JP" altLang="en-US" sz="1200" dirty="0" smtClean="0"/>
              <a:t>参考</a:t>
            </a:r>
            <a:r>
              <a:rPr kumimoji="1" lang="en-US" altLang="ja-JP" sz="1200" dirty="0" smtClean="0"/>
              <a:t>】</a:t>
            </a:r>
            <a:endParaRPr kumimoji="1" lang="ja-JP" altLang="en-US" sz="1200" dirty="0"/>
          </a:p>
        </p:txBody>
      </p:sp>
      <p:sp>
        <p:nvSpPr>
          <p:cNvPr id="9" name="正方形/長方形 8"/>
          <p:cNvSpPr/>
          <p:nvPr/>
        </p:nvSpPr>
        <p:spPr>
          <a:xfrm>
            <a:off x="3800872" y="1988838"/>
            <a:ext cx="864096" cy="4408205"/>
          </a:xfrm>
          <a:prstGeom prst="rec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AutoShape 9"/>
          <p:cNvSpPr>
            <a:spLocks noChangeArrowheads="1"/>
          </p:cNvSpPr>
          <p:nvPr/>
        </p:nvSpPr>
        <p:spPr bwMode="auto">
          <a:xfrm>
            <a:off x="9417496" y="6309320"/>
            <a:ext cx="360000" cy="360000"/>
          </a:xfrm>
          <a:prstGeom prst="roundRect">
            <a:avLst>
              <a:gd name="adj" fmla="val 16667"/>
            </a:avLst>
          </a:prstGeom>
          <a:no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３</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183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200149" y="44624"/>
            <a:ext cx="6553051" cy="369310"/>
          </a:xfrm>
          <a:prstGeom prst="rect">
            <a:avLst/>
          </a:prstGeom>
          <a:noFill/>
          <a:ln w="9525">
            <a:noFill/>
            <a:miter lim="800000"/>
            <a:headEnd/>
            <a:tailEnd/>
          </a:ln>
        </p:spPr>
        <p:txBody>
          <a:bodyPr wrap="square" lIns="91417" tIns="45709" rIns="91417" bIns="45709">
            <a:spAutoFit/>
          </a:bodyPr>
          <a:lstStyle/>
          <a:p>
            <a:pPr>
              <a:spcBef>
                <a:spcPct val="50000"/>
              </a:spcBef>
            </a:pPr>
            <a:r>
              <a:rPr lang="ja-JP" altLang="en-US" b="1" dirty="0">
                <a:latin typeface="+mj-ea"/>
              </a:rPr>
              <a:t>４．活動組織の</a:t>
            </a:r>
            <a:r>
              <a:rPr lang="ja-JP" altLang="en-US" b="1" dirty="0" smtClean="0">
                <a:latin typeface="+mj-ea"/>
              </a:rPr>
              <a:t>広域化の推進</a:t>
            </a:r>
            <a:endParaRPr lang="ja-JP" altLang="en-US" b="1" dirty="0">
              <a:latin typeface="ＭＳ Ｐゴシック" charset="-128"/>
            </a:endParaRPr>
          </a:p>
        </p:txBody>
      </p:sp>
      <p:cxnSp>
        <p:nvCxnSpPr>
          <p:cNvPr id="5" name="直線コネクタ 4"/>
          <p:cNvCxnSpPr/>
          <p:nvPr/>
        </p:nvCxnSpPr>
        <p:spPr>
          <a:xfrm>
            <a:off x="0" y="47508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04528" y="1304650"/>
            <a:ext cx="8424936" cy="1815882"/>
          </a:xfrm>
          <a:prstGeom prst="rect">
            <a:avLst/>
          </a:prstGeom>
          <a:noFill/>
          <a:ln w="31750">
            <a:solidFill>
              <a:srgbClr val="0070C0"/>
            </a:solidFill>
          </a:ln>
        </p:spPr>
        <p:txBody>
          <a:bodyPr wrap="square" rtlCol="0">
            <a:spAutoFit/>
          </a:bodyPr>
          <a:lstStyle/>
          <a:p>
            <a:pPr marL="285750" indent="-285750">
              <a:buFont typeface="Wingdings" panose="05000000000000000000" pitchFamily="2" charset="2"/>
              <a:buChar char="l"/>
            </a:pPr>
            <a:r>
              <a:rPr lang="ja-JP" altLang="en-US" sz="1600" dirty="0" smtClean="0">
                <a:latin typeface="+mn-ea"/>
                <a:ea typeface="+mn-ea"/>
              </a:rPr>
              <a:t>　規模</a:t>
            </a:r>
            <a:r>
              <a:rPr lang="ja-JP" altLang="en-US" sz="1600" dirty="0">
                <a:latin typeface="+mn-ea"/>
                <a:ea typeface="+mn-ea"/>
              </a:rPr>
              <a:t>が小さく高齢化が進行している活動組織においては、</a:t>
            </a:r>
            <a:r>
              <a:rPr lang="ja-JP" altLang="en-US" sz="1600" u="sng" dirty="0">
                <a:latin typeface="+mn-ea"/>
                <a:ea typeface="+mn-ea"/>
              </a:rPr>
              <a:t>事務</a:t>
            </a:r>
            <a:r>
              <a:rPr lang="ja-JP" altLang="en-US" sz="1600" u="sng" dirty="0" smtClean="0">
                <a:latin typeface="+mn-ea"/>
                <a:ea typeface="+mn-ea"/>
              </a:rPr>
              <a:t>処理が困難</a:t>
            </a:r>
            <a:r>
              <a:rPr lang="ja-JP" altLang="en-US" sz="1600" dirty="0" smtClean="0">
                <a:latin typeface="+mn-ea"/>
                <a:ea typeface="+mn-ea"/>
              </a:rPr>
              <a:t>、活動の継続を見合わせる。</a:t>
            </a:r>
            <a:endParaRPr lang="en-US" altLang="ja-JP" sz="1600" dirty="0" smtClean="0">
              <a:latin typeface="+mn-ea"/>
              <a:ea typeface="+mn-ea"/>
            </a:endParaRPr>
          </a:p>
          <a:p>
            <a:pPr marL="285750" indent="-285750">
              <a:buFont typeface="Wingdings" panose="05000000000000000000" pitchFamily="2" charset="2"/>
              <a:buChar char="l"/>
            </a:pPr>
            <a:r>
              <a:rPr kumimoji="1" lang="ja-JP" altLang="en-US" sz="1600" dirty="0">
                <a:latin typeface="+mn-ea"/>
                <a:ea typeface="+mn-ea"/>
              </a:rPr>
              <a:t>　</a:t>
            </a:r>
            <a:r>
              <a:rPr kumimoji="1" lang="ja-JP" altLang="en-US" sz="1600" u="sng" dirty="0" smtClean="0">
                <a:latin typeface="+mn-ea"/>
                <a:ea typeface="+mn-ea"/>
              </a:rPr>
              <a:t>取組組織の</a:t>
            </a:r>
            <a:r>
              <a:rPr lang="ja-JP" altLang="en-US" sz="1600" u="sng" dirty="0" smtClean="0">
                <a:latin typeface="+mn-ea"/>
                <a:ea typeface="+mn-ea"/>
              </a:rPr>
              <a:t>大幅な増加</a:t>
            </a:r>
            <a:r>
              <a:rPr lang="ja-JP" altLang="en-US" sz="1600" dirty="0" smtClean="0">
                <a:latin typeface="+mn-ea"/>
                <a:ea typeface="+mn-ea"/>
              </a:rPr>
              <a:t>による、</a:t>
            </a:r>
            <a:r>
              <a:rPr lang="ja-JP" altLang="en-US" sz="1600" u="sng" dirty="0" smtClean="0">
                <a:latin typeface="+mn-ea"/>
                <a:ea typeface="+mn-ea"/>
              </a:rPr>
              <a:t>各種</a:t>
            </a:r>
            <a:r>
              <a:rPr lang="ja-JP" altLang="en-US" sz="1600" u="sng" dirty="0">
                <a:latin typeface="+mn-ea"/>
                <a:ea typeface="+mn-ea"/>
              </a:rPr>
              <a:t>事務の</a:t>
            </a:r>
            <a:r>
              <a:rPr lang="ja-JP" altLang="en-US" sz="1600" u="sng" dirty="0" smtClean="0">
                <a:latin typeface="+mn-ea"/>
                <a:ea typeface="+mn-ea"/>
              </a:rPr>
              <a:t>煩雑化</a:t>
            </a:r>
            <a:r>
              <a:rPr lang="ja-JP" altLang="en-US" sz="1600" dirty="0" smtClean="0">
                <a:latin typeface="+mn-ea"/>
                <a:ea typeface="+mn-ea"/>
              </a:rPr>
              <a:t>が</a:t>
            </a:r>
            <a:r>
              <a:rPr lang="ja-JP" altLang="en-US" sz="1600" dirty="0">
                <a:latin typeface="+mn-ea"/>
                <a:ea typeface="+mn-ea"/>
              </a:rPr>
              <a:t>懸念</a:t>
            </a:r>
            <a:r>
              <a:rPr lang="ja-JP" altLang="en-US" sz="1600" dirty="0" smtClean="0">
                <a:latin typeface="+mn-ea"/>
                <a:ea typeface="+mn-ea"/>
              </a:rPr>
              <a:t>される。</a:t>
            </a:r>
            <a:endParaRPr lang="en-US" altLang="ja-JP" sz="1600" dirty="0" smtClean="0">
              <a:latin typeface="+mn-ea"/>
              <a:ea typeface="+mn-ea"/>
            </a:endParaRPr>
          </a:p>
          <a:p>
            <a:pPr marL="285750" indent="-285750">
              <a:buFont typeface="Wingdings" panose="05000000000000000000" pitchFamily="2" charset="2"/>
              <a:buChar char="l"/>
            </a:pPr>
            <a:r>
              <a:rPr kumimoji="1" lang="ja-JP" altLang="en-US" sz="1600" dirty="0">
                <a:latin typeface="+mn-ea"/>
                <a:ea typeface="+mn-ea"/>
              </a:rPr>
              <a:t>　</a:t>
            </a:r>
            <a:r>
              <a:rPr lang="ja-JP" altLang="en-US" sz="1600" dirty="0">
                <a:latin typeface="+mn-ea"/>
                <a:ea typeface="+mn-ea"/>
              </a:rPr>
              <a:t>活動組織内に</a:t>
            </a:r>
            <a:r>
              <a:rPr lang="ja-JP" altLang="en-US" sz="1600" dirty="0" smtClean="0">
                <a:latin typeface="+mn-ea"/>
                <a:ea typeface="+mn-ea"/>
              </a:rPr>
              <a:t>事務処理</a:t>
            </a:r>
            <a:r>
              <a:rPr lang="ja-JP" altLang="en-US" sz="1600" dirty="0">
                <a:latin typeface="+mn-ea"/>
                <a:ea typeface="+mn-ea"/>
              </a:rPr>
              <a:t>を担うことができる</a:t>
            </a:r>
            <a:r>
              <a:rPr lang="ja-JP" altLang="en-US" sz="1600" u="sng" dirty="0">
                <a:latin typeface="+mn-ea"/>
                <a:ea typeface="+mn-ea"/>
              </a:rPr>
              <a:t>人材が</a:t>
            </a:r>
            <a:r>
              <a:rPr lang="ja-JP" altLang="en-US" sz="1600" u="sng" dirty="0" smtClean="0">
                <a:latin typeface="+mn-ea"/>
                <a:ea typeface="+mn-ea"/>
              </a:rPr>
              <a:t>いない</a:t>
            </a:r>
            <a:r>
              <a:rPr lang="ja-JP" altLang="en-US" sz="1600" dirty="0" smtClean="0">
                <a:latin typeface="+mn-ea"/>
                <a:ea typeface="+mn-ea"/>
              </a:rPr>
              <a:t>。</a:t>
            </a:r>
            <a:endParaRPr lang="en-US" altLang="ja-JP" sz="1600" dirty="0" smtClean="0">
              <a:latin typeface="+mn-ea"/>
              <a:ea typeface="+mn-ea"/>
            </a:endParaRPr>
          </a:p>
          <a:p>
            <a:pPr marL="285750" indent="-285750">
              <a:buFont typeface="Wingdings" panose="05000000000000000000" pitchFamily="2" charset="2"/>
              <a:buChar char="l"/>
            </a:pPr>
            <a:r>
              <a:rPr kumimoji="1" lang="ja-JP" altLang="en-US" sz="1600" dirty="0">
                <a:latin typeface="+mn-ea"/>
                <a:ea typeface="+mn-ea"/>
              </a:rPr>
              <a:t>　</a:t>
            </a:r>
            <a:r>
              <a:rPr lang="ja-JP" altLang="en-US" sz="1600" dirty="0">
                <a:latin typeface="+mn-ea"/>
                <a:ea typeface="+mn-ea"/>
              </a:rPr>
              <a:t>金銭管理等の事務処理</a:t>
            </a:r>
            <a:r>
              <a:rPr lang="ja-JP" altLang="en-US" sz="1600" dirty="0" smtClean="0">
                <a:latin typeface="+mn-ea"/>
                <a:ea typeface="+mn-ea"/>
              </a:rPr>
              <a:t>に対して</a:t>
            </a:r>
            <a:r>
              <a:rPr lang="ja-JP" altLang="en-US" sz="1600" dirty="0">
                <a:latin typeface="+mn-ea"/>
                <a:ea typeface="+mn-ea"/>
              </a:rPr>
              <a:t>大きな</a:t>
            </a:r>
            <a:r>
              <a:rPr lang="ja-JP" altLang="en-US" sz="1600" u="sng" dirty="0" smtClean="0">
                <a:latin typeface="+mn-ea"/>
                <a:ea typeface="+mn-ea"/>
              </a:rPr>
              <a:t>不安</a:t>
            </a:r>
            <a:r>
              <a:rPr lang="ja-JP" altLang="en-US" sz="1600" dirty="0" smtClean="0">
                <a:latin typeface="+mn-ea"/>
                <a:ea typeface="+mn-ea"/>
              </a:rPr>
              <a:t>、など。</a:t>
            </a:r>
            <a:endParaRPr lang="en-US" altLang="ja-JP" sz="1600" dirty="0" smtClean="0">
              <a:latin typeface="+mn-ea"/>
              <a:ea typeface="+mn-ea"/>
            </a:endParaRPr>
          </a:p>
          <a:p>
            <a:endParaRPr lang="en-US" altLang="ja-JP" sz="1600" dirty="0" smtClean="0">
              <a:latin typeface="+mn-ea"/>
              <a:ea typeface="+mn-ea"/>
            </a:endParaRPr>
          </a:p>
          <a:p>
            <a:r>
              <a:rPr kumimoji="1" lang="ja-JP" altLang="en-US" sz="1600" dirty="0" smtClean="0">
                <a:latin typeface="+mn-ea"/>
                <a:ea typeface="+mn-ea"/>
              </a:rPr>
              <a:t>　この</a:t>
            </a:r>
            <a:r>
              <a:rPr kumimoji="1" lang="ja-JP" altLang="en-US" sz="1600" dirty="0">
                <a:latin typeface="+mn-ea"/>
                <a:ea typeface="+mn-ea"/>
              </a:rPr>
              <a:t>よう</a:t>
            </a:r>
            <a:r>
              <a:rPr kumimoji="1" lang="ja-JP" altLang="en-US" sz="1600" dirty="0" smtClean="0">
                <a:latin typeface="+mn-ea"/>
                <a:ea typeface="+mn-ea"/>
              </a:rPr>
              <a:t>な</a:t>
            </a:r>
            <a:r>
              <a:rPr kumimoji="1" lang="ja-JP" altLang="en-US" sz="1600" dirty="0">
                <a:latin typeface="+mn-ea"/>
                <a:ea typeface="+mn-ea"/>
              </a:rPr>
              <a:t>理由</a:t>
            </a:r>
            <a:r>
              <a:rPr kumimoji="1" lang="ja-JP" altLang="en-US" sz="1600" dirty="0" smtClean="0">
                <a:latin typeface="+mn-ea"/>
                <a:ea typeface="+mn-ea"/>
              </a:rPr>
              <a:t>から多面的機能支払への取組・継続が困難な状況。</a:t>
            </a:r>
            <a:endParaRPr kumimoji="1" lang="ja-JP" altLang="en-US" sz="1600" dirty="0">
              <a:latin typeface="+mn-ea"/>
              <a:ea typeface="+mn-ea"/>
            </a:endParaRPr>
          </a:p>
        </p:txBody>
      </p:sp>
      <p:sp>
        <p:nvSpPr>
          <p:cNvPr id="7" name="角丸四角形 6"/>
          <p:cNvSpPr/>
          <p:nvPr/>
        </p:nvSpPr>
        <p:spPr>
          <a:xfrm>
            <a:off x="200472" y="692696"/>
            <a:ext cx="3600400" cy="432048"/>
          </a:xfrm>
          <a:prstGeom prst="roundRect">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600" dirty="0" smtClean="0"/>
              <a:t>多面的機能支払への取組の現状</a:t>
            </a:r>
            <a:endParaRPr kumimoji="1" lang="ja-JP" altLang="en-US" sz="1600" dirty="0"/>
          </a:p>
        </p:txBody>
      </p:sp>
      <p:sp>
        <p:nvSpPr>
          <p:cNvPr id="8" name="テキスト ボックス 7"/>
          <p:cNvSpPr txBox="1"/>
          <p:nvPr/>
        </p:nvSpPr>
        <p:spPr>
          <a:xfrm>
            <a:off x="704528" y="4101530"/>
            <a:ext cx="8424936" cy="2585323"/>
          </a:xfrm>
          <a:prstGeom prst="rect">
            <a:avLst/>
          </a:prstGeom>
          <a:noFill/>
          <a:ln w="31750">
            <a:solidFill>
              <a:srgbClr val="00B050"/>
            </a:solidFill>
          </a:ln>
        </p:spPr>
        <p:txBody>
          <a:bodyPr wrap="square" rtlCol="0">
            <a:spAutoFit/>
          </a:bodyPr>
          <a:lstStyle/>
          <a:p>
            <a:r>
              <a:rPr lang="ja-JP" altLang="en-US" dirty="0" smtClean="0">
                <a:latin typeface="+mn-ea"/>
                <a:ea typeface="+mn-ea"/>
              </a:rPr>
              <a:t>○　集落と行政の事務負担の軽減と取組の拡大。</a:t>
            </a:r>
            <a:endParaRPr lang="en-US" altLang="ja-JP" dirty="0" smtClean="0">
              <a:latin typeface="+mn-ea"/>
              <a:ea typeface="+mn-ea"/>
            </a:endParaRPr>
          </a:p>
          <a:p>
            <a:pPr marL="742950" lvl="1" indent="-285750">
              <a:buFont typeface="Wingdings" panose="05000000000000000000" pitchFamily="2" charset="2"/>
              <a:buChar char="Ø"/>
            </a:pPr>
            <a:r>
              <a:rPr kumimoji="1" lang="ja-JP" altLang="en-US" dirty="0" smtClean="0">
                <a:latin typeface="+mn-ea"/>
                <a:ea typeface="+mn-ea"/>
              </a:rPr>
              <a:t>申請・報告に必要な書類作成を行う体制作り。</a:t>
            </a:r>
            <a:endParaRPr kumimoji="1" lang="en-US" altLang="ja-JP" dirty="0" smtClean="0">
              <a:latin typeface="+mn-ea"/>
              <a:ea typeface="+mn-ea"/>
            </a:endParaRPr>
          </a:p>
          <a:p>
            <a:pPr marL="742950" lvl="1" indent="-285750">
              <a:buFont typeface="Wingdings" panose="05000000000000000000" pitchFamily="2" charset="2"/>
              <a:buChar char="Ø"/>
            </a:pPr>
            <a:r>
              <a:rPr kumimoji="1" lang="ja-JP" altLang="en-US" dirty="0" smtClean="0">
                <a:latin typeface="+mn-ea"/>
                <a:ea typeface="+mn-ea"/>
              </a:rPr>
              <a:t>活動組織の広域化による事務の一括実施。</a:t>
            </a:r>
            <a:endParaRPr kumimoji="1" lang="en-US" altLang="ja-JP" dirty="0" smtClean="0">
              <a:latin typeface="+mn-ea"/>
              <a:ea typeface="+mn-ea"/>
            </a:endParaRPr>
          </a:p>
          <a:p>
            <a:pPr marL="742950" lvl="1" indent="-285750">
              <a:buFont typeface="Wingdings" panose="05000000000000000000" pitchFamily="2" charset="2"/>
              <a:buChar char="Ø"/>
            </a:pPr>
            <a:r>
              <a:rPr kumimoji="1" lang="ja-JP" altLang="en-US" dirty="0" smtClean="0">
                <a:latin typeface="+mn-ea"/>
                <a:ea typeface="+mn-ea"/>
              </a:rPr>
              <a:t>広域化により対象組織数を増やさず、取組面積を拡大。</a:t>
            </a:r>
            <a:endParaRPr kumimoji="1" lang="en-US" altLang="ja-JP" dirty="0" smtClean="0">
              <a:latin typeface="+mn-ea"/>
              <a:ea typeface="+mn-ea"/>
            </a:endParaRPr>
          </a:p>
          <a:p>
            <a:endParaRPr lang="en-US" altLang="ja-JP" dirty="0">
              <a:latin typeface="+mn-ea"/>
              <a:ea typeface="+mn-ea"/>
            </a:endParaRPr>
          </a:p>
          <a:p>
            <a:r>
              <a:rPr lang="ja-JP" altLang="en-US" dirty="0">
                <a:latin typeface="+mn-ea"/>
              </a:rPr>
              <a:t>○　</a:t>
            </a:r>
            <a:r>
              <a:rPr lang="ja-JP" altLang="en-US" dirty="0" smtClean="0">
                <a:latin typeface="+mn-ea"/>
              </a:rPr>
              <a:t>活動組織の事務局機能の確保。</a:t>
            </a:r>
            <a:endParaRPr lang="en-US" altLang="ja-JP" dirty="0">
              <a:latin typeface="+mn-ea"/>
            </a:endParaRPr>
          </a:p>
          <a:p>
            <a:pPr marL="742950" lvl="1" indent="-285750">
              <a:buFont typeface="Wingdings" panose="05000000000000000000" pitchFamily="2" charset="2"/>
              <a:buChar char="Ø"/>
            </a:pPr>
            <a:r>
              <a:rPr lang="ja-JP" altLang="en-US" dirty="0" smtClean="0">
                <a:latin typeface="+mn-ea"/>
              </a:rPr>
              <a:t>広域組織の代表の専任</a:t>
            </a:r>
            <a:endParaRPr lang="en-US" altLang="ja-JP" dirty="0">
              <a:latin typeface="+mn-ea"/>
            </a:endParaRPr>
          </a:p>
          <a:p>
            <a:pPr marL="742950" lvl="1" indent="-285750">
              <a:buFont typeface="Wingdings" panose="05000000000000000000" pitchFamily="2" charset="2"/>
              <a:buChar char="Ø"/>
            </a:pPr>
            <a:r>
              <a:rPr lang="ja-JP" altLang="en-US" dirty="0">
                <a:latin typeface="+mn-ea"/>
              </a:rPr>
              <a:t>事務処理を担当する者の確保</a:t>
            </a:r>
            <a:endParaRPr lang="en-US" altLang="ja-JP" dirty="0">
              <a:latin typeface="+mn-ea"/>
            </a:endParaRPr>
          </a:p>
          <a:p>
            <a:endParaRPr kumimoji="1" lang="ja-JP" altLang="en-US" dirty="0">
              <a:latin typeface="+mn-ea"/>
              <a:ea typeface="+mn-ea"/>
            </a:endParaRPr>
          </a:p>
        </p:txBody>
      </p:sp>
      <p:sp>
        <p:nvSpPr>
          <p:cNvPr id="9" name="角丸四角形 8"/>
          <p:cNvSpPr/>
          <p:nvPr/>
        </p:nvSpPr>
        <p:spPr>
          <a:xfrm>
            <a:off x="200472" y="3522025"/>
            <a:ext cx="4752528" cy="432048"/>
          </a:xfrm>
          <a:prstGeom prst="roundRec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多面的機能支払への取組の推進に向けて</a:t>
            </a:r>
            <a:endParaRPr kumimoji="1" lang="ja-JP" altLang="en-US" dirty="0"/>
          </a:p>
        </p:txBody>
      </p:sp>
      <p:sp>
        <p:nvSpPr>
          <p:cNvPr id="10" name="AutoShape 9"/>
          <p:cNvSpPr>
            <a:spLocks noChangeArrowheads="1"/>
          </p:cNvSpPr>
          <p:nvPr/>
        </p:nvSpPr>
        <p:spPr bwMode="auto">
          <a:xfrm>
            <a:off x="9417496" y="6309320"/>
            <a:ext cx="360000" cy="360000"/>
          </a:xfrm>
          <a:prstGeom prst="roundRect">
            <a:avLst>
              <a:gd name="adj" fmla="val 16667"/>
            </a:avLst>
          </a:prstGeom>
          <a:no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４</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2115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角丸四角形 167"/>
          <p:cNvSpPr/>
          <p:nvPr/>
        </p:nvSpPr>
        <p:spPr>
          <a:xfrm>
            <a:off x="162267" y="3950965"/>
            <a:ext cx="3168351" cy="1853074"/>
          </a:xfrm>
          <a:prstGeom prst="roundRect">
            <a:avLst>
              <a:gd name="adj" fmla="val 16667"/>
            </a:avLst>
          </a:prstGeom>
          <a:solidFill>
            <a:srgbClr val="FFFFFF"/>
          </a:solidFill>
          <a:ln w="25404" cap="flat" cmpd="sng" algn="ctr">
            <a:solidFill>
              <a:srgbClr val="7030A0"/>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lvl="0" indent="-90000" algn="l" defTabSz="884776" latinLnBrk="0">
              <a:lnSpc>
                <a:spcPct val="100000"/>
              </a:lnSpc>
              <a:spcBef>
                <a:spcPct val="0"/>
              </a:spcBef>
              <a:spcAft>
                <a:spcPct val="0"/>
              </a:spcAft>
              <a:buNone/>
              <a:defRPr lang="ja-JP" altLang="en-US"/>
            </a:pPr>
            <a:r>
              <a:rPr lang="ja-JP" altLang="en-US" sz="1300" dirty="0" smtClean="0">
                <a:solidFill>
                  <a:srgbClr val="000000">
                    <a:alpha val="100000"/>
                  </a:srgbClr>
                </a:solidFill>
                <a:latin typeface="ＭＳ Ｐゴシック"/>
                <a:ea typeface="ＭＳ Ｐゴシック"/>
                <a:sym typeface="Wingdings"/>
              </a:rPr>
              <a:t>（市町村）</a:t>
            </a:r>
            <a:endParaRPr lang="en-US" altLang="ja-JP" sz="1300" dirty="0" smtClean="0">
              <a:solidFill>
                <a:srgbClr val="000000">
                  <a:alpha val="100000"/>
                </a:srgbClr>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endParaRPr lang="en-US" altLang="ja-JP" sz="900" dirty="0" smtClean="0">
              <a:solidFill>
                <a:srgbClr val="000000">
                  <a:alpha val="100000"/>
                </a:srgbClr>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r>
              <a:rPr lang="ja-JP" altLang="en-US" sz="1300" dirty="0" smtClean="0">
                <a:solidFill>
                  <a:srgbClr val="FF0000"/>
                </a:solidFill>
                <a:latin typeface="ＭＳ Ｐゴシック"/>
                <a:ea typeface="ＭＳ Ｐゴシック"/>
                <a:sym typeface="Wingdings"/>
              </a:rPr>
              <a:t>○ 広域化により</a:t>
            </a:r>
            <a:r>
              <a:rPr lang="ja-JP" altLang="en-US" sz="1300" b="0" i="0" dirty="0" smtClean="0">
                <a:solidFill>
                  <a:srgbClr val="FF0000"/>
                </a:solidFill>
                <a:latin typeface="ＭＳ Ｐゴシック"/>
                <a:ea typeface="ＭＳ Ｐゴシック"/>
                <a:sym typeface="Wingdings"/>
              </a:rPr>
              <a:t>組織数が減少し、</a:t>
            </a:r>
            <a:endParaRPr lang="en-US" altLang="ja-JP" sz="1300" b="0" i="0" dirty="0" smtClean="0">
              <a:solidFill>
                <a:srgbClr val="FF0000"/>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r>
              <a:rPr lang="ja-JP" altLang="en-US" sz="1300" dirty="0">
                <a:solidFill>
                  <a:srgbClr val="FF0000"/>
                </a:solidFill>
                <a:latin typeface="ＭＳ Ｐゴシック"/>
                <a:ea typeface="ＭＳ Ｐゴシック"/>
                <a:sym typeface="Wingdings"/>
              </a:rPr>
              <a:t>　</a:t>
            </a:r>
            <a:r>
              <a:rPr lang="ja-JP" altLang="en-US" sz="1300" dirty="0" smtClean="0">
                <a:solidFill>
                  <a:srgbClr val="FF0000"/>
                </a:solidFill>
                <a:latin typeface="ＭＳ Ｐゴシック"/>
                <a:ea typeface="ＭＳ Ｐゴシック"/>
                <a:sym typeface="Wingdings"/>
              </a:rPr>
              <a:t>　　　　　　　　　　　　　　　　　</a:t>
            </a:r>
            <a:r>
              <a:rPr lang="ja-JP" altLang="en-US" sz="1300" b="0" i="0" dirty="0" smtClean="0">
                <a:solidFill>
                  <a:srgbClr val="FF0000"/>
                </a:solidFill>
                <a:latin typeface="ＭＳ Ｐゴシック"/>
                <a:ea typeface="ＭＳ Ｐゴシック"/>
                <a:sym typeface="Wingdings"/>
              </a:rPr>
              <a:t>事務も軽減</a:t>
            </a:r>
            <a:endParaRPr lang="en-US" altLang="ja-JP" sz="1300" b="0" i="0" dirty="0" smtClean="0">
              <a:solidFill>
                <a:srgbClr val="FF0000"/>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endParaRPr lang="en-US" altLang="ja-JP" sz="800" dirty="0" smtClean="0">
              <a:solidFill>
                <a:srgbClr val="000000">
                  <a:alpha val="100000"/>
                </a:srgbClr>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r>
              <a:rPr lang="ja-JP" altLang="en-US" sz="1300" dirty="0" smtClean="0">
                <a:solidFill>
                  <a:srgbClr val="FF0000"/>
                </a:solidFill>
                <a:latin typeface="ＭＳ Ｐゴシック"/>
                <a:ea typeface="ＭＳ Ｐゴシック"/>
                <a:sym typeface="Wingdings"/>
              </a:rPr>
              <a:t>○ 対象組織数を増やさずに、</a:t>
            </a:r>
            <a:endParaRPr lang="en-US" altLang="ja-JP" sz="1300" dirty="0" smtClean="0">
              <a:solidFill>
                <a:srgbClr val="FF0000"/>
              </a:solidFill>
              <a:latin typeface="ＭＳ Ｐゴシック"/>
              <a:ea typeface="ＭＳ Ｐゴシック"/>
              <a:sym typeface="Wingdings"/>
            </a:endParaRPr>
          </a:p>
          <a:p>
            <a:pPr marL="0" lvl="0" indent="-90000" algn="l" defTabSz="884776" latinLnBrk="0">
              <a:lnSpc>
                <a:spcPct val="100000"/>
              </a:lnSpc>
              <a:spcBef>
                <a:spcPct val="0"/>
              </a:spcBef>
              <a:spcAft>
                <a:spcPct val="0"/>
              </a:spcAft>
              <a:buNone/>
              <a:defRPr lang="ja-JP" altLang="en-US"/>
            </a:pPr>
            <a:r>
              <a:rPr lang="ja-JP" altLang="en-US" sz="1300" dirty="0">
                <a:solidFill>
                  <a:srgbClr val="FF0000"/>
                </a:solidFill>
                <a:latin typeface="ＭＳ Ｐゴシック"/>
                <a:ea typeface="ＭＳ Ｐゴシック"/>
                <a:sym typeface="Wingdings"/>
              </a:rPr>
              <a:t>　</a:t>
            </a:r>
            <a:r>
              <a:rPr lang="ja-JP" altLang="en-US" sz="1300" dirty="0" smtClean="0">
                <a:solidFill>
                  <a:srgbClr val="FF0000"/>
                </a:solidFill>
                <a:latin typeface="ＭＳ Ｐゴシック"/>
                <a:ea typeface="ＭＳ Ｐゴシック"/>
                <a:sym typeface="Wingdings"/>
              </a:rPr>
              <a:t>　　　　　　　　　　　　　　取組面積を拡大</a:t>
            </a:r>
            <a:endParaRPr lang="en-US" altLang="ja-JP" sz="1300" dirty="0" smtClean="0">
              <a:solidFill>
                <a:srgbClr val="FF0000"/>
              </a:solidFill>
              <a:latin typeface="ＭＳ Ｐゴシック"/>
              <a:ea typeface="ＭＳ Ｐゴシック"/>
              <a:sym typeface="Wingdings"/>
            </a:endParaRPr>
          </a:p>
        </p:txBody>
      </p:sp>
      <p:graphicFrame>
        <p:nvGraphicFramePr>
          <p:cNvPr id="164" name="表 163"/>
          <p:cNvGraphicFramePr>
            <a:graphicFrameLocks noGrp="1"/>
          </p:cNvGraphicFramePr>
          <p:nvPr>
            <p:extLst>
              <p:ext uri="{D42A27DB-BD31-4B8C-83A1-F6EECF244321}">
                <p14:modId xmlns:p14="http://schemas.microsoft.com/office/powerpoint/2010/main" val="3643122390"/>
              </p:ext>
            </p:extLst>
          </p:nvPr>
        </p:nvGraphicFramePr>
        <p:xfrm>
          <a:off x="3368674" y="3501008"/>
          <a:ext cx="6192838" cy="3253966"/>
        </p:xfrm>
        <a:graphic>
          <a:graphicData uri="http://schemas.openxmlformats.org/drawingml/2006/table">
            <a:tbl>
              <a:tblPr firstRow="1" bandRow="1">
                <a:tableStyleId>{5C22544A-7EE6-4342-B048-85BDC9FD1C3A}</a:tableStyleId>
              </a:tblPr>
              <a:tblGrid>
                <a:gridCol w="3096555"/>
                <a:gridCol w="3096283"/>
              </a:tblGrid>
              <a:tr h="2632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latin typeface="ＭＳ Ｐ明朝" pitchFamily="18" charset="-128"/>
                          <a:ea typeface="ＭＳ Ｐ明朝" pitchFamily="18" charset="-128"/>
                        </a:rPr>
                        <a:t>集落毎に活動組織を</a:t>
                      </a:r>
                      <a:endParaRPr lang="en-US" altLang="ja-JP" sz="1100" b="0" dirty="0" smtClean="0">
                        <a:solidFill>
                          <a:schemeClr val="tx1"/>
                        </a:solidFill>
                        <a:latin typeface="ＭＳ Ｐ明朝" pitchFamily="18" charset="-128"/>
                        <a:ea typeface="ＭＳ Ｐ明朝"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latin typeface="ＭＳ Ｐ明朝" pitchFamily="18" charset="-128"/>
                          <a:ea typeface="ＭＳ Ｐ明朝" pitchFamily="18" charset="-128"/>
                        </a:rPr>
                        <a:t>設立する場合</a:t>
                      </a:r>
                      <a:endParaRPr lang="en-US" altLang="ja-JP" sz="1100" b="0" dirty="0" smtClean="0">
                        <a:solidFill>
                          <a:schemeClr val="tx1"/>
                        </a:solidFill>
                        <a:latin typeface="ＭＳ Ｐ明朝" pitchFamily="18" charset="-128"/>
                        <a:ea typeface="ＭＳ Ｐ明朝" pitchFamily="18" charset="-128"/>
                      </a:endParaRP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latin typeface="ＭＳ Ｐ明朝" pitchFamily="18" charset="-128"/>
                          <a:ea typeface="ＭＳ Ｐ明朝" pitchFamily="18" charset="-128"/>
                        </a:rPr>
                        <a:t>広域エリアにおいて広域活動組織を　　　　　　　　設立する場合</a:t>
                      </a:r>
                      <a:endParaRPr lang="en-US" altLang="ja-JP" sz="1100" b="0" dirty="0" smtClean="0">
                        <a:solidFill>
                          <a:schemeClr val="tx1"/>
                        </a:solidFill>
                        <a:latin typeface="ＭＳ Ｐ明朝" pitchFamily="18" charset="-128"/>
                        <a:ea typeface="ＭＳ Ｐ明朝" pitchFamily="18" charset="-128"/>
                      </a:endParaRPr>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827246">
                <a:tc>
                  <a:txBody>
                    <a:bodyPr/>
                    <a:lstStyle/>
                    <a:p>
                      <a:endParaRPr kumimoji="1" lang="ja-JP" altLang="en-US" sz="1800" dirty="0"/>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dirty="0"/>
                    </a:p>
                  </a:txBody>
                  <a:tcPr marL="91432" marR="91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 Box 16"/>
          <p:cNvSpPr txBox="1">
            <a:spLocks noChangeArrowheads="1"/>
          </p:cNvSpPr>
          <p:nvPr/>
        </p:nvSpPr>
        <p:spPr bwMode="auto">
          <a:xfrm>
            <a:off x="125759" y="44624"/>
            <a:ext cx="7275513" cy="369310"/>
          </a:xfrm>
          <a:prstGeom prst="rect">
            <a:avLst/>
          </a:prstGeom>
          <a:noFill/>
          <a:ln w="9525">
            <a:noFill/>
            <a:miter lim="800000"/>
            <a:headEnd/>
            <a:tailEnd/>
          </a:ln>
        </p:spPr>
        <p:txBody>
          <a:bodyPr lIns="91417" tIns="45709" rIns="91417" bIns="45709">
            <a:spAutoFit/>
          </a:bodyPr>
          <a:lstStyle/>
          <a:p>
            <a:pPr>
              <a:spcBef>
                <a:spcPct val="50000"/>
              </a:spcBef>
            </a:pPr>
            <a:r>
              <a:rPr lang="ja-JP" altLang="en-US" b="1" dirty="0" smtClean="0">
                <a:latin typeface="+mj-ea"/>
                <a:ea typeface="+mj-ea"/>
              </a:rPr>
              <a:t>４</a:t>
            </a:r>
            <a:r>
              <a:rPr lang="en-US" altLang="ja-JP" b="1" dirty="0" smtClean="0">
                <a:latin typeface="+mj-ea"/>
                <a:ea typeface="+mj-ea"/>
              </a:rPr>
              <a:t>-1</a:t>
            </a:r>
            <a:r>
              <a:rPr lang="ja-JP" altLang="en-US" b="1" dirty="0" err="1" smtClean="0">
                <a:latin typeface="+mj-ea"/>
                <a:ea typeface="+mj-ea"/>
              </a:rPr>
              <a:t>．</a:t>
            </a:r>
            <a:r>
              <a:rPr lang="en-US" altLang="ja-JP" b="1" dirty="0" smtClean="0">
                <a:latin typeface="+mj-ea"/>
                <a:ea typeface="+mj-ea"/>
              </a:rPr>
              <a:t> </a:t>
            </a:r>
            <a:r>
              <a:rPr lang="ja-JP" altLang="en-US" b="1" dirty="0" smtClean="0">
                <a:latin typeface="+mj-ea"/>
                <a:ea typeface="+mj-ea"/>
              </a:rPr>
              <a:t>活動組織の広域化による市町村事務の軽減</a:t>
            </a:r>
            <a:endParaRPr lang="ja-JP" altLang="en-US" b="1" dirty="0">
              <a:latin typeface="ＭＳ Ｐゴシック" charset="-128"/>
            </a:endParaRPr>
          </a:p>
        </p:txBody>
      </p:sp>
      <p:cxnSp>
        <p:nvCxnSpPr>
          <p:cNvPr id="5" name="直線コネクタ 4"/>
          <p:cNvCxnSpPr/>
          <p:nvPr/>
        </p:nvCxnSpPr>
        <p:spPr>
          <a:xfrm>
            <a:off x="0" y="47508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32521" y="1050614"/>
            <a:ext cx="3240360" cy="2306378"/>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92840" y="620688"/>
            <a:ext cx="2520000" cy="324000"/>
          </a:xfrm>
          <a:prstGeom prst="roundRect">
            <a:avLst/>
          </a:prstGeom>
          <a:solidFill>
            <a:schemeClr val="tx2">
              <a:lumMod val="20000"/>
              <a:lumOff val="80000"/>
            </a:schemeClr>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市町村の</a:t>
            </a:r>
            <a:r>
              <a:rPr kumimoji="1" lang="ja-JP" altLang="en-US" sz="1400" dirty="0" smtClean="0">
                <a:solidFill>
                  <a:schemeClr val="tx1"/>
                </a:solidFill>
              </a:rPr>
              <a:t>事務</a:t>
            </a:r>
            <a:endParaRPr kumimoji="1" lang="ja-JP" altLang="en-US" sz="1400" dirty="0">
              <a:solidFill>
                <a:schemeClr val="tx1"/>
              </a:solidFill>
            </a:endParaRPr>
          </a:p>
        </p:txBody>
      </p:sp>
      <p:sp>
        <p:nvSpPr>
          <p:cNvPr id="12" name="テキスト ボックス 11"/>
          <p:cNvSpPr txBox="1"/>
          <p:nvPr/>
        </p:nvSpPr>
        <p:spPr>
          <a:xfrm>
            <a:off x="776536" y="1185719"/>
            <a:ext cx="2845344" cy="461665"/>
          </a:xfrm>
          <a:prstGeom prst="rect">
            <a:avLst/>
          </a:prstGeom>
          <a:noFill/>
          <a:ln>
            <a:solidFill>
              <a:schemeClr val="accent1"/>
            </a:solidFill>
          </a:ln>
        </p:spPr>
        <p:txBody>
          <a:bodyPr wrap="square" rtlCol="0">
            <a:spAutoFit/>
          </a:bodyPr>
          <a:lstStyle/>
          <a:p>
            <a:r>
              <a:rPr lang="ja-JP" altLang="en-US" sz="1200" dirty="0" smtClean="0"/>
              <a:t>（１）　事業計画の認定</a:t>
            </a:r>
            <a:endParaRPr lang="en-US" altLang="ja-JP" sz="1200" dirty="0" smtClean="0"/>
          </a:p>
          <a:p>
            <a:r>
              <a:rPr lang="ja-JP" altLang="en-US" sz="1200" dirty="0"/>
              <a:t>　</a:t>
            </a:r>
            <a:r>
              <a:rPr lang="ja-JP" altLang="en-US" sz="1200" dirty="0" smtClean="0"/>
              <a:t>　　　（審査、指導を含む）</a:t>
            </a:r>
            <a:endParaRPr lang="en-US" altLang="ja-JP" sz="1200" dirty="0" smtClean="0"/>
          </a:p>
        </p:txBody>
      </p:sp>
      <p:sp>
        <p:nvSpPr>
          <p:cNvPr id="14" name="テキスト ボックス 13"/>
          <p:cNvSpPr txBox="1"/>
          <p:nvPr/>
        </p:nvSpPr>
        <p:spPr>
          <a:xfrm>
            <a:off x="776536" y="2780928"/>
            <a:ext cx="2844000" cy="461665"/>
          </a:xfrm>
          <a:prstGeom prst="rect">
            <a:avLst/>
          </a:prstGeom>
          <a:noFill/>
          <a:ln>
            <a:solidFill>
              <a:schemeClr val="accent1"/>
            </a:solidFill>
          </a:ln>
        </p:spPr>
        <p:txBody>
          <a:bodyPr wrap="square" rtlCol="0">
            <a:spAutoFit/>
          </a:bodyPr>
          <a:lstStyle/>
          <a:p>
            <a:r>
              <a:rPr lang="ja-JP" altLang="en-US" sz="1200" dirty="0" smtClean="0"/>
              <a:t>（４）</a:t>
            </a:r>
            <a:r>
              <a:rPr lang="ja-JP" altLang="en-US" sz="1200" dirty="0"/>
              <a:t>　実施状況の</a:t>
            </a:r>
            <a:r>
              <a:rPr lang="ja-JP" altLang="en-US" sz="1200" dirty="0" smtClean="0"/>
              <a:t>確認及び報告</a:t>
            </a:r>
            <a:endParaRPr lang="en-US" altLang="ja-JP" sz="1200" dirty="0" smtClean="0"/>
          </a:p>
          <a:p>
            <a:endParaRPr lang="en-US" altLang="ja-JP" sz="1200" dirty="0" smtClean="0"/>
          </a:p>
        </p:txBody>
      </p:sp>
      <p:sp>
        <p:nvSpPr>
          <p:cNvPr id="15" name="テキスト ボックス 14"/>
          <p:cNvSpPr txBox="1"/>
          <p:nvPr/>
        </p:nvSpPr>
        <p:spPr>
          <a:xfrm>
            <a:off x="771142" y="2247255"/>
            <a:ext cx="2845345" cy="461665"/>
          </a:xfrm>
          <a:prstGeom prst="rect">
            <a:avLst/>
          </a:prstGeom>
          <a:noFill/>
          <a:ln>
            <a:solidFill>
              <a:schemeClr val="accent1"/>
            </a:solidFill>
          </a:ln>
        </p:spPr>
        <p:txBody>
          <a:bodyPr wrap="square" rtlCol="0">
            <a:spAutoFit/>
          </a:bodyPr>
          <a:lstStyle/>
          <a:p>
            <a:r>
              <a:rPr lang="ja-JP" altLang="en-US" sz="1200" dirty="0" smtClean="0"/>
              <a:t>（３）　活動</a:t>
            </a:r>
            <a:r>
              <a:rPr lang="ja-JP" altLang="en-US" sz="1200" dirty="0"/>
              <a:t>組織等へ</a:t>
            </a:r>
            <a:r>
              <a:rPr lang="ja-JP" altLang="en-US" sz="1200" dirty="0" smtClean="0"/>
              <a:t>の推進・指導</a:t>
            </a:r>
            <a:endParaRPr lang="ja-JP" altLang="en-US" sz="1200" dirty="0"/>
          </a:p>
          <a:p>
            <a:r>
              <a:rPr lang="ja-JP" altLang="en-US" sz="1200" dirty="0"/>
              <a:t>　　  </a:t>
            </a:r>
            <a:r>
              <a:rPr lang="ja-JP" altLang="en-US" sz="1200" dirty="0" smtClean="0"/>
              <a:t>　（研修会・説明会・指導・助言）</a:t>
            </a:r>
            <a:endParaRPr lang="ja-JP" altLang="en-US" sz="1200" dirty="0"/>
          </a:p>
        </p:txBody>
      </p:sp>
      <p:sp>
        <p:nvSpPr>
          <p:cNvPr id="16" name="テキスト ボックス 15"/>
          <p:cNvSpPr txBox="1"/>
          <p:nvPr/>
        </p:nvSpPr>
        <p:spPr>
          <a:xfrm>
            <a:off x="759948" y="1700808"/>
            <a:ext cx="2845345" cy="461665"/>
          </a:xfrm>
          <a:prstGeom prst="rect">
            <a:avLst/>
          </a:prstGeom>
          <a:noFill/>
          <a:ln>
            <a:solidFill>
              <a:schemeClr val="accent1"/>
            </a:solidFill>
          </a:ln>
        </p:spPr>
        <p:txBody>
          <a:bodyPr wrap="square" rtlCol="0">
            <a:spAutoFit/>
          </a:bodyPr>
          <a:lstStyle/>
          <a:p>
            <a:r>
              <a:rPr lang="ja-JP" altLang="en-US" sz="1200" dirty="0" smtClean="0"/>
              <a:t>（２）　交付金申</a:t>
            </a:r>
            <a:r>
              <a:rPr lang="ja-JP" altLang="en-US" sz="1200" dirty="0"/>
              <a:t>請書等の審査</a:t>
            </a:r>
            <a:endParaRPr lang="en-US" altLang="ja-JP" sz="1200" dirty="0"/>
          </a:p>
          <a:p>
            <a:r>
              <a:rPr lang="ja-JP" altLang="en-US" sz="1200" dirty="0" smtClean="0"/>
              <a:t>　　　　（審査・検査・通知・交付）</a:t>
            </a:r>
            <a:endParaRPr lang="en-US" altLang="ja-JP" sz="1200" dirty="0" smtClean="0"/>
          </a:p>
        </p:txBody>
      </p:sp>
      <p:sp>
        <p:nvSpPr>
          <p:cNvPr id="17" name="テキスト ボックス 16"/>
          <p:cNvSpPr txBox="1"/>
          <p:nvPr/>
        </p:nvSpPr>
        <p:spPr>
          <a:xfrm>
            <a:off x="5395833" y="1185719"/>
            <a:ext cx="3312369" cy="461665"/>
          </a:xfrm>
          <a:prstGeom prst="rect">
            <a:avLst/>
          </a:prstGeom>
          <a:noFill/>
          <a:ln>
            <a:solidFill>
              <a:schemeClr val="accent1"/>
            </a:solidFill>
          </a:ln>
        </p:spPr>
        <p:txBody>
          <a:bodyPr wrap="square" rtlCol="0">
            <a:spAutoFit/>
          </a:bodyPr>
          <a:lstStyle/>
          <a:p>
            <a:r>
              <a:rPr lang="ja-JP" altLang="en-US" sz="1200" dirty="0" smtClean="0"/>
              <a:t>（１）　事業計画の認定（変更）申請</a:t>
            </a:r>
            <a:endParaRPr lang="en-US" altLang="ja-JP" sz="1200" dirty="0" smtClean="0"/>
          </a:p>
          <a:p>
            <a:endParaRPr lang="en-US" altLang="ja-JP" sz="1200" dirty="0" smtClean="0"/>
          </a:p>
        </p:txBody>
      </p:sp>
      <p:sp>
        <p:nvSpPr>
          <p:cNvPr id="18" name="正方形/長方形 17"/>
          <p:cNvSpPr/>
          <p:nvPr/>
        </p:nvSpPr>
        <p:spPr>
          <a:xfrm>
            <a:off x="5241033" y="1061120"/>
            <a:ext cx="3672408" cy="229587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817096" y="617648"/>
            <a:ext cx="2520000" cy="324000"/>
          </a:xfrm>
          <a:prstGeom prst="roundRect">
            <a:avLst/>
          </a:prstGeom>
          <a:solidFill>
            <a:srgbClr val="FF9966">
              <a:alpha val="50196"/>
            </a:srgbClr>
          </a:solidFill>
          <a:ln w="19050">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活動組織の</a:t>
            </a:r>
            <a:r>
              <a:rPr kumimoji="1" lang="ja-JP" altLang="en-US" sz="1400" dirty="0" smtClean="0">
                <a:solidFill>
                  <a:schemeClr val="tx1"/>
                </a:solidFill>
              </a:rPr>
              <a:t>事務</a:t>
            </a:r>
            <a:endParaRPr kumimoji="1" lang="ja-JP" altLang="en-US" sz="1400" dirty="0">
              <a:solidFill>
                <a:schemeClr val="tx1"/>
              </a:solidFill>
            </a:endParaRPr>
          </a:p>
        </p:txBody>
      </p:sp>
      <p:sp>
        <p:nvSpPr>
          <p:cNvPr id="20" name="テキスト ボックス 19"/>
          <p:cNvSpPr txBox="1"/>
          <p:nvPr/>
        </p:nvSpPr>
        <p:spPr>
          <a:xfrm>
            <a:off x="5385048" y="1700808"/>
            <a:ext cx="3312368" cy="461665"/>
          </a:xfrm>
          <a:prstGeom prst="rect">
            <a:avLst/>
          </a:prstGeom>
          <a:noFill/>
          <a:ln>
            <a:solidFill>
              <a:schemeClr val="accent1"/>
            </a:solidFill>
          </a:ln>
        </p:spPr>
        <p:txBody>
          <a:bodyPr wrap="square" rtlCol="0">
            <a:spAutoFit/>
          </a:bodyPr>
          <a:lstStyle/>
          <a:p>
            <a:r>
              <a:rPr lang="ja-JP" altLang="en-US" sz="1200" dirty="0" smtClean="0"/>
              <a:t>（２）　交付金の交付申請</a:t>
            </a:r>
            <a:endParaRPr lang="en-US" altLang="ja-JP" sz="1200" dirty="0" smtClean="0"/>
          </a:p>
          <a:p>
            <a:endParaRPr lang="en-US" altLang="ja-JP" sz="1200" dirty="0" smtClean="0"/>
          </a:p>
        </p:txBody>
      </p:sp>
      <p:sp>
        <p:nvSpPr>
          <p:cNvPr id="21" name="テキスト ボックス 20"/>
          <p:cNvSpPr txBox="1"/>
          <p:nvPr/>
        </p:nvSpPr>
        <p:spPr>
          <a:xfrm>
            <a:off x="5385048" y="2247255"/>
            <a:ext cx="3323154" cy="461665"/>
          </a:xfrm>
          <a:prstGeom prst="rect">
            <a:avLst/>
          </a:prstGeom>
          <a:noFill/>
          <a:ln>
            <a:solidFill>
              <a:schemeClr val="accent1"/>
            </a:solidFill>
          </a:ln>
        </p:spPr>
        <p:txBody>
          <a:bodyPr wrap="square" rtlCol="0">
            <a:spAutoFit/>
          </a:bodyPr>
          <a:lstStyle/>
          <a:p>
            <a:r>
              <a:rPr lang="ja-JP" altLang="en-US" sz="1200" dirty="0" smtClean="0"/>
              <a:t>（３）　活動の実施・記録</a:t>
            </a:r>
            <a:endParaRPr lang="en-US" altLang="ja-JP" sz="1200" dirty="0" smtClean="0"/>
          </a:p>
          <a:p>
            <a:r>
              <a:rPr lang="ja-JP" altLang="en-US" sz="1200" dirty="0" smtClean="0"/>
              <a:t>　　　　（活動記録、金銭出納簿、財産管理）</a:t>
            </a:r>
            <a:endParaRPr lang="en-US" altLang="ja-JP" sz="1200" dirty="0" smtClean="0"/>
          </a:p>
        </p:txBody>
      </p:sp>
      <p:sp>
        <p:nvSpPr>
          <p:cNvPr id="22" name="テキスト ボックス 21"/>
          <p:cNvSpPr txBox="1"/>
          <p:nvPr/>
        </p:nvSpPr>
        <p:spPr>
          <a:xfrm>
            <a:off x="5385048" y="2780928"/>
            <a:ext cx="3328957" cy="461665"/>
          </a:xfrm>
          <a:prstGeom prst="rect">
            <a:avLst/>
          </a:prstGeom>
          <a:noFill/>
          <a:ln>
            <a:solidFill>
              <a:schemeClr val="accent1"/>
            </a:solidFill>
          </a:ln>
        </p:spPr>
        <p:txBody>
          <a:bodyPr wrap="square" rtlCol="0">
            <a:spAutoFit/>
          </a:bodyPr>
          <a:lstStyle/>
          <a:p>
            <a:r>
              <a:rPr lang="ja-JP" altLang="en-US" sz="1200" dirty="0" smtClean="0"/>
              <a:t>（４）</a:t>
            </a:r>
            <a:r>
              <a:rPr lang="ja-JP" altLang="en-US" sz="1200" dirty="0"/>
              <a:t>　</a:t>
            </a:r>
            <a:r>
              <a:rPr lang="ja-JP" altLang="en-US" sz="1200" dirty="0" smtClean="0"/>
              <a:t>活動の報告</a:t>
            </a:r>
            <a:endParaRPr lang="en-US" altLang="ja-JP" sz="1200" dirty="0" smtClean="0"/>
          </a:p>
          <a:p>
            <a:endParaRPr lang="en-US" altLang="ja-JP" sz="1200" dirty="0" smtClean="0"/>
          </a:p>
        </p:txBody>
      </p:sp>
      <p:cxnSp>
        <p:nvCxnSpPr>
          <p:cNvPr id="3" name="直線矢印コネクタ 2"/>
          <p:cNvCxnSpPr/>
          <p:nvPr/>
        </p:nvCxnSpPr>
        <p:spPr>
          <a:xfrm flipH="1" flipV="1">
            <a:off x="3621880" y="1329735"/>
            <a:ext cx="177395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10800000" flipH="1" flipV="1">
            <a:off x="3611095" y="1545759"/>
            <a:ext cx="1773953"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232920" y="1124744"/>
            <a:ext cx="720080" cy="246221"/>
          </a:xfrm>
          <a:prstGeom prst="rect">
            <a:avLst/>
          </a:prstGeom>
          <a:noFill/>
        </p:spPr>
        <p:txBody>
          <a:bodyPr wrap="square" rtlCol="0">
            <a:spAutoFit/>
          </a:bodyPr>
          <a:lstStyle/>
          <a:p>
            <a:pPr algn="ctr"/>
            <a:r>
              <a:rPr kumimoji="1" lang="ja-JP" altLang="en-US" sz="1000" b="1" dirty="0" smtClean="0"/>
              <a:t>申請</a:t>
            </a:r>
            <a:endParaRPr kumimoji="1" lang="ja-JP" altLang="en-US" sz="1000" b="1" dirty="0"/>
          </a:p>
        </p:txBody>
      </p:sp>
      <p:sp>
        <p:nvSpPr>
          <p:cNvPr id="26" name="テキスト ボックス 25"/>
          <p:cNvSpPr txBox="1"/>
          <p:nvPr/>
        </p:nvSpPr>
        <p:spPr>
          <a:xfrm>
            <a:off x="4232920" y="1473751"/>
            <a:ext cx="720080" cy="246221"/>
          </a:xfrm>
          <a:prstGeom prst="rect">
            <a:avLst/>
          </a:prstGeom>
          <a:noFill/>
        </p:spPr>
        <p:txBody>
          <a:bodyPr wrap="square" rtlCol="0">
            <a:spAutoFit/>
          </a:bodyPr>
          <a:lstStyle/>
          <a:p>
            <a:pPr algn="ctr"/>
            <a:r>
              <a:rPr kumimoji="1" lang="ja-JP" altLang="en-US" sz="1000" b="1" dirty="0" smtClean="0"/>
              <a:t>認定</a:t>
            </a:r>
            <a:endParaRPr kumimoji="1" lang="ja-JP" altLang="en-US" sz="1000" b="1" dirty="0"/>
          </a:p>
        </p:txBody>
      </p:sp>
      <p:cxnSp>
        <p:nvCxnSpPr>
          <p:cNvPr id="27" name="直線矢印コネクタ 26"/>
          <p:cNvCxnSpPr/>
          <p:nvPr/>
        </p:nvCxnSpPr>
        <p:spPr>
          <a:xfrm flipH="1" flipV="1">
            <a:off x="3611095" y="1833791"/>
            <a:ext cx="177395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10800000" flipH="1" flipV="1">
            <a:off x="3600310" y="2049815"/>
            <a:ext cx="1773953"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222135" y="1628800"/>
            <a:ext cx="720080" cy="246221"/>
          </a:xfrm>
          <a:prstGeom prst="rect">
            <a:avLst/>
          </a:prstGeom>
          <a:noFill/>
        </p:spPr>
        <p:txBody>
          <a:bodyPr wrap="square" rtlCol="0">
            <a:spAutoFit/>
          </a:bodyPr>
          <a:lstStyle/>
          <a:p>
            <a:pPr algn="ctr"/>
            <a:r>
              <a:rPr kumimoji="1" lang="ja-JP" altLang="en-US" sz="1000" b="1" dirty="0" smtClean="0"/>
              <a:t>申請</a:t>
            </a:r>
            <a:endParaRPr kumimoji="1" lang="ja-JP" altLang="en-US" sz="1000" b="1" dirty="0"/>
          </a:p>
        </p:txBody>
      </p:sp>
      <p:sp>
        <p:nvSpPr>
          <p:cNvPr id="30" name="テキスト ボックス 29"/>
          <p:cNvSpPr txBox="1"/>
          <p:nvPr/>
        </p:nvSpPr>
        <p:spPr>
          <a:xfrm>
            <a:off x="4222135" y="1977807"/>
            <a:ext cx="720080" cy="246221"/>
          </a:xfrm>
          <a:prstGeom prst="rect">
            <a:avLst/>
          </a:prstGeom>
          <a:noFill/>
        </p:spPr>
        <p:txBody>
          <a:bodyPr wrap="square" rtlCol="0">
            <a:spAutoFit/>
          </a:bodyPr>
          <a:lstStyle/>
          <a:p>
            <a:pPr algn="ctr"/>
            <a:r>
              <a:rPr kumimoji="1" lang="ja-JP" altLang="en-US" sz="1000" b="1" dirty="0" smtClean="0"/>
              <a:t>交付</a:t>
            </a:r>
            <a:endParaRPr kumimoji="1" lang="ja-JP" altLang="en-US" sz="1000" b="1" dirty="0"/>
          </a:p>
        </p:txBody>
      </p:sp>
      <p:cxnSp>
        <p:nvCxnSpPr>
          <p:cNvPr id="31" name="直線矢印コネクタ 30"/>
          <p:cNvCxnSpPr/>
          <p:nvPr/>
        </p:nvCxnSpPr>
        <p:spPr>
          <a:xfrm rot="10800000" flipH="1" flipV="1">
            <a:off x="3611095" y="2542258"/>
            <a:ext cx="1773953"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232920" y="2481863"/>
            <a:ext cx="720080" cy="246221"/>
          </a:xfrm>
          <a:prstGeom prst="rect">
            <a:avLst/>
          </a:prstGeom>
          <a:noFill/>
        </p:spPr>
        <p:txBody>
          <a:bodyPr wrap="square" rtlCol="0">
            <a:spAutoFit/>
          </a:bodyPr>
          <a:lstStyle/>
          <a:p>
            <a:pPr algn="ctr"/>
            <a:r>
              <a:rPr kumimoji="1" lang="ja-JP" altLang="en-US" sz="1000" b="1" dirty="0" smtClean="0"/>
              <a:t>指導</a:t>
            </a:r>
            <a:endParaRPr kumimoji="1" lang="ja-JP" altLang="en-US" sz="1000" b="1" dirty="0"/>
          </a:p>
        </p:txBody>
      </p:sp>
      <p:cxnSp>
        <p:nvCxnSpPr>
          <p:cNvPr id="33" name="直線矢印コネクタ 32"/>
          <p:cNvCxnSpPr/>
          <p:nvPr/>
        </p:nvCxnSpPr>
        <p:spPr>
          <a:xfrm flipH="1" flipV="1">
            <a:off x="3611095" y="2913911"/>
            <a:ext cx="177395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222135" y="2708920"/>
            <a:ext cx="720080" cy="246221"/>
          </a:xfrm>
          <a:prstGeom prst="rect">
            <a:avLst/>
          </a:prstGeom>
          <a:noFill/>
        </p:spPr>
        <p:txBody>
          <a:bodyPr wrap="square" rtlCol="0">
            <a:spAutoFit/>
          </a:bodyPr>
          <a:lstStyle/>
          <a:p>
            <a:pPr algn="ctr"/>
            <a:r>
              <a:rPr kumimoji="1" lang="ja-JP" altLang="en-US" sz="1000" b="1" dirty="0" smtClean="0"/>
              <a:t>報告</a:t>
            </a:r>
            <a:endParaRPr kumimoji="1" lang="ja-JP" altLang="en-US" sz="1000" b="1" dirty="0"/>
          </a:p>
        </p:txBody>
      </p:sp>
      <p:grpSp>
        <p:nvGrpSpPr>
          <p:cNvPr id="37" name="グループ化 1"/>
          <p:cNvGrpSpPr>
            <a:grpSpLocks/>
          </p:cNvGrpSpPr>
          <p:nvPr/>
        </p:nvGrpSpPr>
        <p:grpSpPr bwMode="auto">
          <a:xfrm>
            <a:off x="3558130" y="4108587"/>
            <a:ext cx="2633662" cy="1611312"/>
            <a:chOff x="1133021" y="6138635"/>
            <a:chExt cx="2633662" cy="1611313"/>
          </a:xfrm>
        </p:grpSpPr>
        <p:sp>
          <p:nvSpPr>
            <p:cNvPr id="38" name="Freeform 39"/>
            <p:cNvSpPr>
              <a:spLocks/>
            </p:cNvSpPr>
            <p:nvPr/>
          </p:nvSpPr>
          <p:spPr bwMode="auto">
            <a:xfrm>
              <a:off x="2985633" y="6340248"/>
              <a:ext cx="773113" cy="598488"/>
            </a:xfrm>
            <a:custGeom>
              <a:avLst/>
              <a:gdLst>
                <a:gd name="T0" fmla="*/ 0 w 975"/>
                <a:gd name="T1" fmla="*/ 2147483647 h 754"/>
                <a:gd name="T2" fmla="*/ 2147483647 w 975"/>
                <a:gd name="T3" fmla="*/ 2147483647 h 754"/>
                <a:gd name="T4" fmla="*/ 2147483647 w 975"/>
                <a:gd name="T5" fmla="*/ 2147483647 h 754"/>
                <a:gd name="T6" fmla="*/ 2147483647 w 975"/>
                <a:gd name="T7" fmla="*/ 2147483647 h 754"/>
                <a:gd name="T8" fmla="*/ 2147483647 w 975"/>
                <a:gd name="T9" fmla="*/ 2147483647 h 754"/>
                <a:gd name="T10" fmla="*/ 2147483647 w 975"/>
                <a:gd name="T11" fmla="*/ 2147483647 h 754"/>
                <a:gd name="T12" fmla="*/ 2147483647 w 975"/>
                <a:gd name="T13" fmla="*/ 2147483647 h 754"/>
                <a:gd name="T14" fmla="*/ 2147483647 w 975"/>
                <a:gd name="T15" fmla="*/ 2147483647 h 754"/>
                <a:gd name="T16" fmla="*/ 2147483647 w 975"/>
                <a:gd name="T17" fmla="*/ 2147483647 h 754"/>
                <a:gd name="T18" fmla="*/ 2147483647 w 975"/>
                <a:gd name="T19" fmla="*/ 2147483647 h 754"/>
                <a:gd name="T20" fmla="*/ 2147483647 w 975"/>
                <a:gd name="T21" fmla="*/ 2147483647 h 754"/>
                <a:gd name="T22" fmla="*/ 2147483647 w 975"/>
                <a:gd name="T23" fmla="*/ 2147483647 h 754"/>
                <a:gd name="T24" fmla="*/ 2147483647 w 975"/>
                <a:gd name="T25" fmla="*/ 2147483647 h 754"/>
                <a:gd name="T26" fmla="*/ 2147483647 w 975"/>
                <a:gd name="T27" fmla="*/ 2147483647 h 754"/>
                <a:gd name="T28" fmla="*/ 2147483647 w 975"/>
                <a:gd name="T29" fmla="*/ 2147483647 h 754"/>
                <a:gd name="T30" fmla="*/ 2147483647 w 975"/>
                <a:gd name="T31" fmla="*/ 2147483647 h 754"/>
                <a:gd name="T32" fmla="*/ 2147483647 w 975"/>
                <a:gd name="T33" fmla="*/ 2147483647 h 754"/>
                <a:gd name="T34" fmla="*/ 2147483647 w 975"/>
                <a:gd name="T35" fmla="*/ 2147483647 h 754"/>
                <a:gd name="T36" fmla="*/ 2147483647 w 975"/>
                <a:gd name="T37" fmla="*/ 2147483647 h 754"/>
                <a:gd name="T38" fmla="*/ 2147483647 w 975"/>
                <a:gd name="T39" fmla="*/ 2147483647 h 754"/>
                <a:gd name="T40" fmla="*/ 2147483647 w 975"/>
                <a:gd name="T41" fmla="*/ 2147483647 h 754"/>
                <a:gd name="T42" fmla="*/ 2147483647 w 975"/>
                <a:gd name="T43" fmla="*/ 2147483647 h 754"/>
                <a:gd name="T44" fmla="*/ 2147483647 w 975"/>
                <a:gd name="T45" fmla="*/ 2147483647 h 754"/>
                <a:gd name="T46" fmla="*/ 2147483647 w 975"/>
                <a:gd name="T47" fmla="*/ 2147483647 h 754"/>
                <a:gd name="T48" fmla="*/ 2147483647 w 975"/>
                <a:gd name="T49" fmla="*/ 2147483647 h 754"/>
                <a:gd name="T50" fmla="*/ 2147483647 w 975"/>
                <a:gd name="T51" fmla="*/ 2147483647 h 754"/>
                <a:gd name="T52" fmla="*/ 2147483647 w 975"/>
                <a:gd name="T53" fmla="*/ 2147483647 h 754"/>
                <a:gd name="T54" fmla="*/ 2147483647 w 975"/>
                <a:gd name="T55" fmla="*/ 2147483647 h 754"/>
                <a:gd name="T56" fmla="*/ 2147483647 w 975"/>
                <a:gd name="T57" fmla="*/ 2147483647 h 754"/>
                <a:gd name="T58" fmla="*/ 2147483647 w 975"/>
                <a:gd name="T59" fmla="*/ 2147483647 h 754"/>
                <a:gd name="T60" fmla="*/ 2147483647 w 975"/>
                <a:gd name="T61" fmla="*/ 2147483647 h 754"/>
                <a:gd name="T62" fmla="*/ 2147483647 w 975"/>
                <a:gd name="T63" fmla="*/ 2147483647 h 754"/>
                <a:gd name="T64" fmla="*/ 2147483647 w 975"/>
                <a:gd name="T65" fmla="*/ 2147483647 h 754"/>
                <a:gd name="T66" fmla="*/ 2147483647 w 975"/>
                <a:gd name="T67" fmla="*/ 2147483647 h 754"/>
                <a:gd name="T68" fmla="*/ 2147483647 w 975"/>
                <a:gd name="T69" fmla="*/ 2147483647 h 754"/>
                <a:gd name="T70" fmla="*/ 2147483647 w 975"/>
                <a:gd name="T71" fmla="*/ 2147483647 h 754"/>
                <a:gd name="T72" fmla="*/ 2147483647 w 975"/>
                <a:gd name="T73" fmla="*/ 2147483647 h 754"/>
                <a:gd name="T74" fmla="*/ 2147483647 w 975"/>
                <a:gd name="T75" fmla="*/ 0 h 754"/>
                <a:gd name="T76" fmla="*/ 0 w 975"/>
                <a:gd name="T77" fmla="*/ 0 h 754"/>
                <a:gd name="T78" fmla="*/ 0 w 975"/>
                <a:gd name="T79" fmla="*/ 2147483647 h 754"/>
                <a:gd name="T80" fmla="*/ 0 w 975"/>
                <a:gd name="T81" fmla="*/ 2147483647 h 7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5"/>
                <a:gd name="T124" fmla="*/ 0 h 754"/>
                <a:gd name="T125" fmla="*/ 975 w 975"/>
                <a:gd name="T126" fmla="*/ 754 h 7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5" h="754">
                  <a:moveTo>
                    <a:pt x="0" y="629"/>
                  </a:moveTo>
                  <a:lnTo>
                    <a:pt x="964" y="754"/>
                  </a:lnTo>
                  <a:lnTo>
                    <a:pt x="964" y="751"/>
                  </a:lnTo>
                  <a:lnTo>
                    <a:pt x="964" y="746"/>
                  </a:lnTo>
                  <a:lnTo>
                    <a:pt x="964" y="738"/>
                  </a:lnTo>
                  <a:lnTo>
                    <a:pt x="965" y="729"/>
                  </a:lnTo>
                  <a:lnTo>
                    <a:pt x="966" y="718"/>
                  </a:lnTo>
                  <a:lnTo>
                    <a:pt x="967" y="705"/>
                  </a:lnTo>
                  <a:lnTo>
                    <a:pt x="969" y="680"/>
                  </a:lnTo>
                  <a:lnTo>
                    <a:pt x="972" y="654"/>
                  </a:lnTo>
                  <a:lnTo>
                    <a:pt x="973" y="643"/>
                  </a:lnTo>
                  <a:lnTo>
                    <a:pt x="974" y="632"/>
                  </a:lnTo>
                  <a:lnTo>
                    <a:pt x="975" y="622"/>
                  </a:lnTo>
                  <a:lnTo>
                    <a:pt x="975" y="614"/>
                  </a:lnTo>
                  <a:lnTo>
                    <a:pt x="975" y="609"/>
                  </a:lnTo>
                  <a:lnTo>
                    <a:pt x="975" y="606"/>
                  </a:lnTo>
                  <a:lnTo>
                    <a:pt x="974" y="574"/>
                  </a:lnTo>
                  <a:lnTo>
                    <a:pt x="974" y="544"/>
                  </a:lnTo>
                  <a:lnTo>
                    <a:pt x="973" y="515"/>
                  </a:lnTo>
                  <a:lnTo>
                    <a:pt x="972" y="488"/>
                  </a:lnTo>
                  <a:lnTo>
                    <a:pt x="972" y="463"/>
                  </a:lnTo>
                  <a:lnTo>
                    <a:pt x="971" y="439"/>
                  </a:lnTo>
                  <a:lnTo>
                    <a:pt x="971" y="416"/>
                  </a:lnTo>
                  <a:lnTo>
                    <a:pt x="969" y="395"/>
                  </a:lnTo>
                  <a:lnTo>
                    <a:pt x="969" y="375"/>
                  </a:lnTo>
                  <a:lnTo>
                    <a:pt x="969" y="355"/>
                  </a:lnTo>
                  <a:lnTo>
                    <a:pt x="968" y="319"/>
                  </a:lnTo>
                  <a:lnTo>
                    <a:pt x="967" y="286"/>
                  </a:lnTo>
                  <a:lnTo>
                    <a:pt x="967" y="254"/>
                  </a:lnTo>
                  <a:lnTo>
                    <a:pt x="966" y="225"/>
                  </a:lnTo>
                  <a:lnTo>
                    <a:pt x="966" y="197"/>
                  </a:lnTo>
                  <a:lnTo>
                    <a:pt x="965" y="168"/>
                  </a:lnTo>
                  <a:lnTo>
                    <a:pt x="965" y="139"/>
                  </a:lnTo>
                  <a:lnTo>
                    <a:pt x="965" y="108"/>
                  </a:lnTo>
                  <a:lnTo>
                    <a:pt x="964" y="75"/>
                  </a:lnTo>
                  <a:lnTo>
                    <a:pt x="964" y="39"/>
                  </a:lnTo>
                  <a:lnTo>
                    <a:pt x="964" y="20"/>
                  </a:lnTo>
                  <a:lnTo>
                    <a:pt x="964" y="0"/>
                  </a:lnTo>
                  <a:lnTo>
                    <a:pt x="0" y="0"/>
                  </a:lnTo>
                  <a:lnTo>
                    <a:pt x="0" y="629"/>
                  </a:lnTo>
                  <a:close/>
                </a:path>
              </a:pathLst>
            </a:custGeom>
            <a:solidFill>
              <a:srgbClr val="FFDFAF"/>
            </a:solidFill>
            <a:ln w="9525">
              <a:noFill/>
              <a:round/>
              <a:headEnd/>
              <a:tailEnd/>
            </a:ln>
          </p:spPr>
          <p:txBody>
            <a:bodyPr/>
            <a:lstStyle/>
            <a:p>
              <a:endParaRPr lang="ja-JP" altLang="en-US"/>
            </a:p>
          </p:txBody>
        </p:sp>
        <p:sp>
          <p:nvSpPr>
            <p:cNvPr id="39" name="Freeform 40"/>
            <p:cNvSpPr>
              <a:spLocks noEditPoints="1"/>
            </p:cNvSpPr>
            <p:nvPr/>
          </p:nvSpPr>
          <p:spPr bwMode="auto">
            <a:xfrm>
              <a:off x="2979283" y="6333898"/>
              <a:ext cx="787400" cy="611188"/>
            </a:xfrm>
            <a:custGeom>
              <a:avLst/>
              <a:gdLst>
                <a:gd name="T0" fmla="*/ 2147483647 w 992"/>
                <a:gd name="T1" fmla="*/ 2147483647 h 771"/>
                <a:gd name="T2" fmla="*/ 0 w 992"/>
                <a:gd name="T3" fmla="*/ 2147483647 h 771"/>
                <a:gd name="T4" fmla="*/ 2147483647 w 992"/>
                <a:gd name="T5" fmla="*/ 2147483647 h 771"/>
                <a:gd name="T6" fmla="*/ 0 w 992"/>
                <a:gd name="T7" fmla="*/ 2147483647 h 771"/>
                <a:gd name="T8" fmla="*/ 0 w 992"/>
                <a:gd name="T9" fmla="*/ 2147483647 h 771"/>
                <a:gd name="T10" fmla="*/ 2147483647 w 992"/>
                <a:gd name="T11" fmla="*/ 2147483647 h 771"/>
                <a:gd name="T12" fmla="*/ 0 w 992"/>
                <a:gd name="T13" fmla="*/ 2147483647 h 771"/>
                <a:gd name="T14" fmla="*/ 2147483647 w 992"/>
                <a:gd name="T15" fmla="*/ 2147483647 h 771"/>
                <a:gd name="T16" fmla="*/ 0 w 992"/>
                <a:gd name="T17" fmla="*/ 2147483647 h 771"/>
                <a:gd name="T18" fmla="*/ 2147483647 w 992"/>
                <a:gd name="T19" fmla="*/ 2147483647 h 771"/>
                <a:gd name="T20" fmla="*/ 2147483647 w 992"/>
                <a:gd name="T21" fmla="*/ 2147483647 h 771"/>
                <a:gd name="T22" fmla="*/ 2147483647 w 992"/>
                <a:gd name="T23" fmla="*/ 2147483647 h 771"/>
                <a:gd name="T24" fmla="*/ 2147483647 w 992"/>
                <a:gd name="T25" fmla="*/ 2147483647 h 771"/>
                <a:gd name="T26" fmla="*/ 2147483647 w 992"/>
                <a:gd name="T27" fmla="*/ 2147483647 h 771"/>
                <a:gd name="T28" fmla="*/ 2147483647 w 992"/>
                <a:gd name="T29" fmla="*/ 2147483647 h 771"/>
                <a:gd name="T30" fmla="*/ 2147483647 w 992"/>
                <a:gd name="T31" fmla="*/ 2147483647 h 771"/>
                <a:gd name="T32" fmla="*/ 2147483647 w 992"/>
                <a:gd name="T33" fmla="*/ 2147483647 h 771"/>
                <a:gd name="T34" fmla="*/ 2147483647 w 992"/>
                <a:gd name="T35" fmla="*/ 2147483647 h 771"/>
                <a:gd name="T36" fmla="*/ 2147483647 w 992"/>
                <a:gd name="T37" fmla="*/ 2147483647 h 771"/>
                <a:gd name="T38" fmla="*/ 2147483647 w 992"/>
                <a:gd name="T39" fmla="*/ 2147483647 h 771"/>
                <a:gd name="T40" fmla="*/ 2147483647 w 992"/>
                <a:gd name="T41" fmla="*/ 2147483647 h 771"/>
                <a:gd name="T42" fmla="*/ 2147483647 w 992"/>
                <a:gd name="T43" fmla="*/ 2147483647 h 771"/>
                <a:gd name="T44" fmla="*/ 2147483647 w 992"/>
                <a:gd name="T45" fmla="*/ 2147483647 h 771"/>
                <a:gd name="T46" fmla="*/ 2147483647 w 992"/>
                <a:gd name="T47" fmla="*/ 2147483647 h 771"/>
                <a:gd name="T48" fmla="*/ 2147483647 w 992"/>
                <a:gd name="T49" fmla="*/ 2147483647 h 771"/>
                <a:gd name="T50" fmla="*/ 2147483647 w 992"/>
                <a:gd name="T51" fmla="*/ 2147483647 h 771"/>
                <a:gd name="T52" fmla="*/ 2147483647 w 992"/>
                <a:gd name="T53" fmla="*/ 2147483647 h 771"/>
                <a:gd name="T54" fmla="*/ 2147483647 w 992"/>
                <a:gd name="T55" fmla="*/ 2147483647 h 771"/>
                <a:gd name="T56" fmla="*/ 2147483647 w 992"/>
                <a:gd name="T57" fmla="*/ 2147483647 h 771"/>
                <a:gd name="T58" fmla="*/ 2147483647 w 992"/>
                <a:gd name="T59" fmla="*/ 2147483647 h 771"/>
                <a:gd name="T60" fmla="*/ 2147483647 w 992"/>
                <a:gd name="T61" fmla="*/ 2147483647 h 771"/>
                <a:gd name="T62" fmla="*/ 2147483647 w 992"/>
                <a:gd name="T63" fmla="*/ 2147483647 h 771"/>
                <a:gd name="T64" fmla="*/ 2147483647 w 992"/>
                <a:gd name="T65" fmla="*/ 2147483647 h 771"/>
                <a:gd name="T66" fmla="*/ 2147483647 w 992"/>
                <a:gd name="T67" fmla="*/ 2147483647 h 771"/>
                <a:gd name="T68" fmla="*/ 2147483647 w 992"/>
                <a:gd name="T69" fmla="*/ 2147483647 h 771"/>
                <a:gd name="T70" fmla="*/ 2147483647 w 992"/>
                <a:gd name="T71" fmla="*/ 2147483647 h 771"/>
                <a:gd name="T72" fmla="*/ 2147483647 w 992"/>
                <a:gd name="T73" fmla="*/ 2147483647 h 771"/>
                <a:gd name="T74" fmla="*/ 2147483647 w 992"/>
                <a:gd name="T75" fmla="*/ 2147483647 h 771"/>
                <a:gd name="T76" fmla="*/ 2147483647 w 992"/>
                <a:gd name="T77" fmla="*/ 2147483647 h 771"/>
                <a:gd name="T78" fmla="*/ 2147483647 w 992"/>
                <a:gd name="T79" fmla="*/ 2147483647 h 771"/>
                <a:gd name="T80" fmla="*/ 2147483647 w 992"/>
                <a:gd name="T81" fmla="*/ 2147483647 h 771"/>
                <a:gd name="T82" fmla="*/ 2147483647 w 992"/>
                <a:gd name="T83" fmla="*/ 2147483647 h 771"/>
                <a:gd name="T84" fmla="*/ 2147483647 w 992"/>
                <a:gd name="T85" fmla="*/ 2147483647 h 771"/>
                <a:gd name="T86" fmla="*/ 2147483647 w 992"/>
                <a:gd name="T87" fmla="*/ 2147483647 h 771"/>
                <a:gd name="T88" fmla="*/ 2147483647 w 992"/>
                <a:gd name="T89" fmla="*/ 2147483647 h 771"/>
                <a:gd name="T90" fmla="*/ 2147483647 w 992"/>
                <a:gd name="T91" fmla="*/ 2147483647 h 771"/>
                <a:gd name="T92" fmla="*/ 2147483647 w 992"/>
                <a:gd name="T93" fmla="*/ 2147483647 h 771"/>
                <a:gd name="T94" fmla="*/ 2147483647 w 992"/>
                <a:gd name="T95" fmla="*/ 0 h 771"/>
                <a:gd name="T96" fmla="*/ 2147483647 w 992"/>
                <a:gd name="T97" fmla="*/ 2147483647 h 771"/>
                <a:gd name="T98" fmla="*/ 2147483647 w 992"/>
                <a:gd name="T99" fmla="*/ 2147483647 h 771"/>
                <a:gd name="T100" fmla="*/ 2147483647 w 992"/>
                <a:gd name="T101" fmla="*/ 0 h 771"/>
                <a:gd name="T102" fmla="*/ 2147483647 w 992"/>
                <a:gd name="T103" fmla="*/ 0 h 771"/>
                <a:gd name="T104" fmla="*/ 2147483647 w 992"/>
                <a:gd name="T105" fmla="*/ 0 h 771"/>
                <a:gd name="T106" fmla="*/ 2147483647 w 992"/>
                <a:gd name="T107" fmla="*/ 0 h 771"/>
                <a:gd name="T108" fmla="*/ 2147483647 w 992"/>
                <a:gd name="T109" fmla="*/ 0 h 771"/>
                <a:gd name="T110" fmla="*/ 2147483647 w 992"/>
                <a:gd name="T111" fmla="*/ 0 h 771"/>
                <a:gd name="T112" fmla="*/ 2147483647 w 992"/>
                <a:gd name="T113" fmla="*/ 0 h 771"/>
                <a:gd name="T114" fmla="*/ 2147483647 w 992"/>
                <a:gd name="T115" fmla="*/ 0 h 771"/>
                <a:gd name="T116" fmla="*/ 2147483647 w 992"/>
                <a:gd name="T117" fmla="*/ 0 h 771"/>
                <a:gd name="T118" fmla="*/ 2147483647 w 992"/>
                <a:gd name="T119" fmla="*/ 0 h 771"/>
                <a:gd name="T120" fmla="*/ 2147483647 w 992"/>
                <a:gd name="T121" fmla="*/ 0 h 771"/>
                <a:gd name="T122" fmla="*/ 2147483647 w 992"/>
                <a:gd name="T123" fmla="*/ 0 h 771"/>
                <a:gd name="T124" fmla="*/ 2147483647 w 992"/>
                <a:gd name="T125" fmla="*/ 0 h 7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2"/>
                <a:gd name="T190" fmla="*/ 0 h 771"/>
                <a:gd name="T191" fmla="*/ 992 w 992"/>
                <a:gd name="T192" fmla="*/ 771 h 7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2" h="771">
                  <a:moveTo>
                    <a:pt x="0" y="9"/>
                  </a:moveTo>
                  <a:lnTo>
                    <a:pt x="0" y="77"/>
                  </a:lnTo>
                  <a:lnTo>
                    <a:pt x="18" y="77"/>
                  </a:lnTo>
                  <a:lnTo>
                    <a:pt x="18" y="9"/>
                  </a:lnTo>
                  <a:lnTo>
                    <a:pt x="0" y="9"/>
                  </a:lnTo>
                  <a:close/>
                  <a:moveTo>
                    <a:pt x="0" y="129"/>
                  </a:moveTo>
                  <a:lnTo>
                    <a:pt x="0" y="198"/>
                  </a:lnTo>
                  <a:lnTo>
                    <a:pt x="18" y="198"/>
                  </a:lnTo>
                  <a:lnTo>
                    <a:pt x="18" y="129"/>
                  </a:lnTo>
                  <a:lnTo>
                    <a:pt x="0" y="129"/>
                  </a:lnTo>
                  <a:close/>
                  <a:moveTo>
                    <a:pt x="0" y="249"/>
                  </a:moveTo>
                  <a:lnTo>
                    <a:pt x="0" y="318"/>
                  </a:lnTo>
                  <a:lnTo>
                    <a:pt x="18" y="318"/>
                  </a:lnTo>
                  <a:lnTo>
                    <a:pt x="18" y="249"/>
                  </a:lnTo>
                  <a:lnTo>
                    <a:pt x="0" y="249"/>
                  </a:lnTo>
                  <a:close/>
                  <a:moveTo>
                    <a:pt x="0" y="370"/>
                  </a:moveTo>
                  <a:lnTo>
                    <a:pt x="0" y="438"/>
                  </a:lnTo>
                  <a:lnTo>
                    <a:pt x="18" y="438"/>
                  </a:lnTo>
                  <a:lnTo>
                    <a:pt x="18" y="370"/>
                  </a:lnTo>
                  <a:lnTo>
                    <a:pt x="0" y="370"/>
                  </a:lnTo>
                  <a:close/>
                  <a:moveTo>
                    <a:pt x="0" y="490"/>
                  </a:moveTo>
                  <a:lnTo>
                    <a:pt x="0" y="559"/>
                  </a:lnTo>
                  <a:lnTo>
                    <a:pt x="18" y="559"/>
                  </a:lnTo>
                  <a:lnTo>
                    <a:pt x="18" y="490"/>
                  </a:lnTo>
                  <a:lnTo>
                    <a:pt x="0" y="490"/>
                  </a:lnTo>
                  <a:close/>
                  <a:moveTo>
                    <a:pt x="0" y="610"/>
                  </a:moveTo>
                  <a:lnTo>
                    <a:pt x="0" y="638"/>
                  </a:lnTo>
                  <a:lnTo>
                    <a:pt x="0" y="641"/>
                  </a:lnTo>
                  <a:lnTo>
                    <a:pt x="2" y="644"/>
                  </a:lnTo>
                  <a:lnTo>
                    <a:pt x="4" y="646"/>
                  </a:lnTo>
                  <a:lnTo>
                    <a:pt x="7" y="647"/>
                  </a:lnTo>
                  <a:lnTo>
                    <a:pt x="52" y="653"/>
                  </a:lnTo>
                  <a:lnTo>
                    <a:pt x="55" y="636"/>
                  </a:lnTo>
                  <a:lnTo>
                    <a:pt x="10" y="629"/>
                  </a:lnTo>
                  <a:lnTo>
                    <a:pt x="18" y="638"/>
                  </a:lnTo>
                  <a:lnTo>
                    <a:pt x="18" y="610"/>
                  </a:lnTo>
                  <a:lnTo>
                    <a:pt x="0" y="610"/>
                  </a:lnTo>
                  <a:close/>
                  <a:moveTo>
                    <a:pt x="108" y="660"/>
                  </a:moveTo>
                  <a:lnTo>
                    <a:pt x="182" y="669"/>
                  </a:lnTo>
                  <a:lnTo>
                    <a:pt x="184" y="652"/>
                  </a:lnTo>
                  <a:lnTo>
                    <a:pt x="110" y="643"/>
                  </a:lnTo>
                  <a:lnTo>
                    <a:pt x="108" y="660"/>
                  </a:lnTo>
                  <a:close/>
                  <a:moveTo>
                    <a:pt x="238" y="676"/>
                  </a:moveTo>
                  <a:lnTo>
                    <a:pt x="312" y="686"/>
                  </a:lnTo>
                  <a:lnTo>
                    <a:pt x="314" y="669"/>
                  </a:lnTo>
                  <a:lnTo>
                    <a:pt x="240" y="660"/>
                  </a:lnTo>
                  <a:lnTo>
                    <a:pt x="238" y="676"/>
                  </a:lnTo>
                  <a:close/>
                  <a:moveTo>
                    <a:pt x="368" y="693"/>
                  </a:moveTo>
                  <a:lnTo>
                    <a:pt x="443" y="703"/>
                  </a:lnTo>
                  <a:lnTo>
                    <a:pt x="445" y="686"/>
                  </a:lnTo>
                  <a:lnTo>
                    <a:pt x="371" y="676"/>
                  </a:lnTo>
                  <a:lnTo>
                    <a:pt x="368" y="693"/>
                  </a:lnTo>
                  <a:close/>
                  <a:moveTo>
                    <a:pt x="498" y="710"/>
                  </a:moveTo>
                  <a:lnTo>
                    <a:pt x="573" y="719"/>
                  </a:lnTo>
                  <a:lnTo>
                    <a:pt x="575" y="703"/>
                  </a:lnTo>
                  <a:lnTo>
                    <a:pt x="501" y="693"/>
                  </a:lnTo>
                  <a:lnTo>
                    <a:pt x="498" y="710"/>
                  </a:lnTo>
                  <a:close/>
                  <a:moveTo>
                    <a:pt x="628" y="728"/>
                  </a:moveTo>
                  <a:lnTo>
                    <a:pt x="702" y="737"/>
                  </a:lnTo>
                  <a:lnTo>
                    <a:pt x="706" y="719"/>
                  </a:lnTo>
                  <a:lnTo>
                    <a:pt x="630" y="710"/>
                  </a:lnTo>
                  <a:lnTo>
                    <a:pt x="628" y="728"/>
                  </a:lnTo>
                  <a:close/>
                  <a:moveTo>
                    <a:pt x="759" y="744"/>
                  </a:moveTo>
                  <a:lnTo>
                    <a:pt x="833" y="754"/>
                  </a:lnTo>
                  <a:lnTo>
                    <a:pt x="836" y="737"/>
                  </a:lnTo>
                  <a:lnTo>
                    <a:pt x="761" y="727"/>
                  </a:lnTo>
                  <a:lnTo>
                    <a:pt x="759" y="744"/>
                  </a:lnTo>
                  <a:close/>
                  <a:moveTo>
                    <a:pt x="889" y="761"/>
                  </a:moveTo>
                  <a:lnTo>
                    <a:pt x="963" y="771"/>
                  </a:lnTo>
                  <a:lnTo>
                    <a:pt x="965" y="754"/>
                  </a:lnTo>
                  <a:lnTo>
                    <a:pt x="891" y="744"/>
                  </a:lnTo>
                  <a:lnTo>
                    <a:pt x="889" y="761"/>
                  </a:lnTo>
                  <a:close/>
                  <a:moveTo>
                    <a:pt x="984" y="719"/>
                  </a:moveTo>
                  <a:lnTo>
                    <a:pt x="984" y="715"/>
                  </a:lnTo>
                  <a:lnTo>
                    <a:pt x="985" y="703"/>
                  </a:lnTo>
                  <a:lnTo>
                    <a:pt x="986" y="690"/>
                  </a:lnTo>
                  <a:lnTo>
                    <a:pt x="988" y="677"/>
                  </a:lnTo>
                  <a:lnTo>
                    <a:pt x="990" y="664"/>
                  </a:lnTo>
                  <a:lnTo>
                    <a:pt x="991" y="652"/>
                  </a:lnTo>
                  <a:lnTo>
                    <a:pt x="991" y="651"/>
                  </a:lnTo>
                  <a:lnTo>
                    <a:pt x="972" y="650"/>
                  </a:lnTo>
                  <a:lnTo>
                    <a:pt x="972" y="651"/>
                  </a:lnTo>
                  <a:lnTo>
                    <a:pt x="971" y="663"/>
                  </a:lnTo>
                  <a:lnTo>
                    <a:pt x="970" y="675"/>
                  </a:lnTo>
                  <a:lnTo>
                    <a:pt x="967" y="688"/>
                  </a:lnTo>
                  <a:lnTo>
                    <a:pt x="966" y="701"/>
                  </a:lnTo>
                  <a:lnTo>
                    <a:pt x="965" y="714"/>
                  </a:lnTo>
                  <a:lnTo>
                    <a:pt x="965" y="717"/>
                  </a:lnTo>
                  <a:lnTo>
                    <a:pt x="984" y="719"/>
                  </a:lnTo>
                  <a:close/>
                  <a:moveTo>
                    <a:pt x="992" y="598"/>
                  </a:moveTo>
                  <a:lnTo>
                    <a:pt x="992" y="583"/>
                  </a:lnTo>
                  <a:lnTo>
                    <a:pt x="991" y="568"/>
                  </a:lnTo>
                  <a:lnTo>
                    <a:pt x="991" y="553"/>
                  </a:lnTo>
                  <a:lnTo>
                    <a:pt x="991" y="538"/>
                  </a:lnTo>
                  <a:lnTo>
                    <a:pt x="990" y="529"/>
                  </a:lnTo>
                  <a:lnTo>
                    <a:pt x="971" y="530"/>
                  </a:lnTo>
                  <a:lnTo>
                    <a:pt x="972" y="538"/>
                  </a:lnTo>
                  <a:lnTo>
                    <a:pt x="972" y="553"/>
                  </a:lnTo>
                  <a:lnTo>
                    <a:pt x="972" y="568"/>
                  </a:lnTo>
                  <a:lnTo>
                    <a:pt x="973" y="583"/>
                  </a:lnTo>
                  <a:lnTo>
                    <a:pt x="973" y="599"/>
                  </a:lnTo>
                  <a:lnTo>
                    <a:pt x="992" y="598"/>
                  </a:lnTo>
                  <a:close/>
                  <a:moveTo>
                    <a:pt x="988" y="478"/>
                  </a:moveTo>
                  <a:lnTo>
                    <a:pt x="988" y="472"/>
                  </a:lnTo>
                  <a:lnTo>
                    <a:pt x="988" y="447"/>
                  </a:lnTo>
                  <a:lnTo>
                    <a:pt x="987" y="425"/>
                  </a:lnTo>
                  <a:lnTo>
                    <a:pt x="987" y="409"/>
                  </a:lnTo>
                  <a:lnTo>
                    <a:pt x="969" y="410"/>
                  </a:lnTo>
                  <a:lnTo>
                    <a:pt x="969" y="425"/>
                  </a:lnTo>
                  <a:lnTo>
                    <a:pt x="970" y="448"/>
                  </a:lnTo>
                  <a:lnTo>
                    <a:pt x="970" y="472"/>
                  </a:lnTo>
                  <a:lnTo>
                    <a:pt x="970" y="479"/>
                  </a:lnTo>
                  <a:lnTo>
                    <a:pt x="988" y="478"/>
                  </a:lnTo>
                  <a:close/>
                  <a:moveTo>
                    <a:pt x="986" y="357"/>
                  </a:moveTo>
                  <a:lnTo>
                    <a:pt x="986" y="345"/>
                  </a:lnTo>
                  <a:lnTo>
                    <a:pt x="985" y="328"/>
                  </a:lnTo>
                  <a:lnTo>
                    <a:pt x="985" y="311"/>
                  </a:lnTo>
                  <a:lnTo>
                    <a:pt x="985" y="295"/>
                  </a:lnTo>
                  <a:lnTo>
                    <a:pt x="985" y="289"/>
                  </a:lnTo>
                  <a:lnTo>
                    <a:pt x="966" y="290"/>
                  </a:lnTo>
                  <a:lnTo>
                    <a:pt x="966" y="295"/>
                  </a:lnTo>
                  <a:lnTo>
                    <a:pt x="966" y="311"/>
                  </a:lnTo>
                  <a:lnTo>
                    <a:pt x="966" y="328"/>
                  </a:lnTo>
                  <a:lnTo>
                    <a:pt x="967" y="345"/>
                  </a:lnTo>
                  <a:lnTo>
                    <a:pt x="967" y="358"/>
                  </a:lnTo>
                  <a:lnTo>
                    <a:pt x="986" y="357"/>
                  </a:lnTo>
                  <a:close/>
                  <a:moveTo>
                    <a:pt x="984" y="237"/>
                  </a:moveTo>
                  <a:lnTo>
                    <a:pt x="984" y="234"/>
                  </a:lnTo>
                  <a:lnTo>
                    <a:pt x="983" y="206"/>
                  </a:lnTo>
                  <a:lnTo>
                    <a:pt x="983" y="177"/>
                  </a:lnTo>
                  <a:lnTo>
                    <a:pt x="983" y="169"/>
                  </a:lnTo>
                  <a:lnTo>
                    <a:pt x="964" y="169"/>
                  </a:lnTo>
                  <a:lnTo>
                    <a:pt x="964" y="177"/>
                  </a:lnTo>
                  <a:lnTo>
                    <a:pt x="964" y="206"/>
                  </a:lnTo>
                  <a:lnTo>
                    <a:pt x="965" y="234"/>
                  </a:lnTo>
                  <a:lnTo>
                    <a:pt x="965" y="238"/>
                  </a:lnTo>
                  <a:lnTo>
                    <a:pt x="984" y="237"/>
                  </a:lnTo>
                  <a:close/>
                  <a:moveTo>
                    <a:pt x="982" y="118"/>
                  </a:moveTo>
                  <a:lnTo>
                    <a:pt x="982" y="117"/>
                  </a:lnTo>
                  <a:lnTo>
                    <a:pt x="982" y="101"/>
                  </a:lnTo>
                  <a:lnTo>
                    <a:pt x="982" y="84"/>
                  </a:lnTo>
                  <a:lnTo>
                    <a:pt x="982" y="66"/>
                  </a:lnTo>
                  <a:lnTo>
                    <a:pt x="982" y="49"/>
                  </a:lnTo>
                  <a:lnTo>
                    <a:pt x="963" y="49"/>
                  </a:lnTo>
                  <a:lnTo>
                    <a:pt x="963" y="66"/>
                  </a:lnTo>
                  <a:lnTo>
                    <a:pt x="963" y="84"/>
                  </a:lnTo>
                  <a:lnTo>
                    <a:pt x="963" y="101"/>
                  </a:lnTo>
                  <a:lnTo>
                    <a:pt x="963" y="117"/>
                  </a:lnTo>
                  <a:lnTo>
                    <a:pt x="963" y="118"/>
                  </a:lnTo>
                  <a:lnTo>
                    <a:pt x="982" y="118"/>
                  </a:lnTo>
                  <a:close/>
                  <a:moveTo>
                    <a:pt x="959" y="0"/>
                  </a:moveTo>
                  <a:lnTo>
                    <a:pt x="883" y="0"/>
                  </a:lnTo>
                  <a:lnTo>
                    <a:pt x="883" y="18"/>
                  </a:lnTo>
                  <a:lnTo>
                    <a:pt x="959" y="18"/>
                  </a:lnTo>
                  <a:lnTo>
                    <a:pt x="959" y="0"/>
                  </a:lnTo>
                  <a:close/>
                  <a:moveTo>
                    <a:pt x="827" y="0"/>
                  </a:moveTo>
                  <a:lnTo>
                    <a:pt x="752" y="0"/>
                  </a:lnTo>
                  <a:lnTo>
                    <a:pt x="752" y="18"/>
                  </a:lnTo>
                  <a:lnTo>
                    <a:pt x="827" y="18"/>
                  </a:lnTo>
                  <a:lnTo>
                    <a:pt x="827" y="0"/>
                  </a:lnTo>
                  <a:close/>
                  <a:moveTo>
                    <a:pt x="696" y="0"/>
                  </a:moveTo>
                  <a:lnTo>
                    <a:pt x="621" y="0"/>
                  </a:lnTo>
                  <a:lnTo>
                    <a:pt x="621" y="18"/>
                  </a:lnTo>
                  <a:lnTo>
                    <a:pt x="696" y="18"/>
                  </a:lnTo>
                  <a:lnTo>
                    <a:pt x="696" y="0"/>
                  </a:lnTo>
                  <a:close/>
                  <a:moveTo>
                    <a:pt x="564" y="0"/>
                  </a:moveTo>
                  <a:lnTo>
                    <a:pt x="489" y="0"/>
                  </a:lnTo>
                  <a:lnTo>
                    <a:pt x="489" y="18"/>
                  </a:lnTo>
                  <a:lnTo>
                    <a:pt x="564" y="18"/>
                  </a:lnTo>
                  <a:lnTo>
                    <a:pt x="564" y="0"/>
                  </a:lnTo>
                  <a:close/>
                  <a:moveTo>
                    <a:pt x="433" y="0"/>
                  </a:moveTo>
                  <a:lnTo>
                    <a:pt x="358" y="0"/>
                  </a:lnTo>
                  <a:lnTo>
                    <a:pt x="358" y="18"/>
                  </a:lnTo>
                  <a:lnTo>
                    <a:pt x="433" y="18"/>
                  </a:lnTo>
                  <a:lnTo>
                    <a:pt x="433" y="0"/>
                  </a:lnTo>
                  <a:close/>
                  <a:moveTo>
                    <a:pt x="301" y="0"/>
                  </a:moveTo>
                  <a:lnTo>
                    <a:pt x="226" y="0"/>
                  </a:lnTo>
                  <a:lnTo>
                    <a:pt x="226" y="18"/>
                  </a:lnTo>
                  <a:lnTo>
                    <a:pt x="301" y="18"/>
                  </a:lnTo>
                  <a:lnTo>
                    <a:pt x="301" y="0"/>
                  </a:lnTo>
                  <a:close/>
                  <a:moveTo>
                    <a:pt x="170" y="0"/>
                  </a:moveTo>
                  <a:lnTo>
                    <a:pt x="95" y="0"/>
                  </a:lnTo>
                  <a:lnTo>
                    <a:pt x="95" y="18"/>
                  </a:lnTo>
                  <a:lnTo>
                    <a:pt x="170" y="18"/>
                  </a:lnTo>
                  <a:lnTo>
                    <a:pt x="170" y="0"/>
                  </a:lnTo>
                  <a:close/>
                  <a:moveTo>
                    <a:pt x="38" y="0"/>
                  </a:moveTo>
                  <a:lnTo>
                    <a:pt x="8" y="0"/>
                  </a:lnTo>
                  <a:lnTo>
                    <a:pt x="8" y="18"/>
                  </a:lnTo>
                  <a:lnTo>
                    <a:pt x="38" y="18"/>
                  </a:lnTo>
                  <a:lnTo>
                    <a:pt x="38" y="0"/>
                  </a:lnTo>
                  <a:close/>
                </a:path>
              </a:pathLst>
            </a:custGeom>
            <a:solidFill>
              <a:srgbClr val="FF9900"/>
            </a:solidFill>
            <a:ln w="0">
              <a:solidFill>
                <a:srgbClr val="FF9900"/>
              </a:solidFill>
              <a:prstDash val="solid"/>
              <a:round/>
              <a:headEnd/>
              <a:tailEnd/>
            </a:ln>
          </p:spPr>
          <p:txBody>
            <a:bodyPr/>
            <a:lstStyle/>
            <a:p>
              <a:endParaRPr lang="ja-JP" altLang="en-US"/>
            </a:p>
          </p:txBody>
        </p:sp>
        <p:sp>
          <p:nvSpPr>
            <p:cNvPr id="40" name="Freeform 41"/>
            <p:cNvSpPr>
              <a:spLocks/>
            </p:cNvSpPr>
            <p:nvPr/>
          </p:nvSpPr>
          <p:spPr bwMode="auto">
            <a:xfrm>
              <a:off x="2985633" y="6906985"/>
              <a:ext cx="763588" cy="790575"/>
            </a:xfrm>
            <a:custGeom>
              <a:avLst/>
              <a:gdLst>
                <a:gd name="T0" fmla="*/ 2147483647 w 963"/>
                <a:gd name="T1" fmla="*/ 2147483647 h 997"/>
                <a:gd name="T2" fmla="*/ 0 w 963"/>
                <a:gd name="T3" fmla="*/ 0 h 997"/>
                <a:gd name="T4" fmla="*/ 0 w 963"/>
                <a:gd name="T5" fmla="*/ 2147483647 h 997"/>
                <a:gd name="T6" fmla="*/ 2147483647 w 963"/>
                <a:gd name="T7" fmla="*/ 2147483647 h 997"/>
                <a:gd name="T8" fmla="*/ 2147483647 w 963"/>
                <a:gd name="T9" fmla="*/ 2147483647 h 997"/>
                <a:gd name="T10" fmla="*/ 2147483647 w 963"/>
                <a:gd name="T11" fmla="*/ 2147483647 h 997"/>
                <a:gd name="T12" fmla="*/ 2147483647 w 963"/>
                <a:gd name="T13" fmla="*/ 2147483647 h 997"/>
                <a:gd name="T14" fmla="*/ 2147483647 w 963"/>
                <a:gd name="T15" fmla="*/ 2147483647 h 997"/>
                <a:gd name="T16" fmla="*/ 2147483647 w 963"/>
                <a:gd name="T17" fmla="*/ 2147483647 h 997"/>
                <a:gd name="T18" fmla="*/ 2147483647 w 963"/>
                <a:gd name="T19" fmla="*/ 2147483647 h 997"/>
                <a:gd name="T20" fmla="*/ 2147483647 w 963"/>
                <a:gd name="T21" fmla="*/ 2147483647 h 9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3"/>
                <a:gd name="T34" fmla="*/ 0 h 997"/>
                <a:gd name="T35" fmla="*/ 963 w 963"/>
                <a:gd name="T36" fmla="*/ 997 h 9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3" h="997">
                  <a:moveTo>
                    <a:pt x="950" y="128"/>
                  </a:moveTo>
                  <a:lnTo>
                    <a:pt x="0" y="0"/>
                  </a:lnTo>
                  <a:lnTo>
                    <a:pt x="0" y="997"/>
                  </a:lnTo>
                  <a:lnTo>
                    <a:pt x="963" y="997"/>
                  </a:lnTo>
                  <a:lnTo>
                    <a:pt x="962" y="889"/>
                  </a:lnTo>
                  <a:lnTo>
                    <a:pt x="961" y="781"/>
                  </a:lnTo>
                  <a:lnTo>
                    <a:pt x="956" y="563"/>
                  </a:lnTo>
                  <a:lnTo>
                    <a:pt x="952" y="343"/>
                  </a:lnTo>
                  <a:lnTo>
                    <a:pt x="951" y="235"/>
                  </a:lnTo>
                  <a:lnTo>
                    <a:pt x="950" y="128"/>
                  </a:lnTo>
                  <a:close/>
                </a:path>
              </a:pathLst>
            </a:custGeom>
            <a:solidFill>
              <a:srgbClr val="FFDFAF"/>
            </a:solidFill>
            <a:ln w="9525">
              <a:noFill/>
              <a:round/>
              <a:headEnd/>
              <a:tailEnd/>
            </a:ln>
          </p:spPr>
          <p:txBody>
            <a:bodyPr/>
            <a:lstStyle/>
            <a:p>
              <a:endParaRPr lang="ja-JP" altLang="en-US"/>
            </a:p>
          </p:txBody>
        </p:sp>
        <p:sp>
          <p:nvSpPr>
            <p:cNvPr id="41" name="Freeform 42"/>
            <p:cNvSpPr>
              <a:spLocks noEditPoints="1"/>
            </p:cNvSpPr>
            <p:nvPr/>
          </p:nvSpPr>
          <p:spPr bwMode="auto">
            <a:xfrm>
              <a:off x="2979283" y="6902223"/>
              <a:ext cx="777875" cy="801688"/>
            </a:xfrm>
            <a:custGeom>
              <a:avLst/>
              <a:gdLst>
                <a:gd name="T0" fmla="*/ 2147483647 w 981"/>
                <a:gd name="T1" fmla="*/ 2147483647 h 1011"/>
                <a:gd name="T2" fmla="*/ 2147483647 w 981"/>
                <a:gd name="T3" fmla="*/ 2147483647 h 1011"/>
                <a:gd name="T4" fmla="*/ 2147483647 w 981"/>
                <a:gd name="T5" fmla="*/ 2147483647 h 1011"/>
                <a:gd name="T6" fmla="*/ 2147483647 w 981"/>
                <a:gd name="T7" fmla="*/ 2147483647 h 1011"/>
                <a:gd name="T8" fmla="*/ 2147483647 w 981"/>
                <a:gd name="T9" fmla="*/ 2147483647 h 1011"/>
                <a:gd name="T10" fmla="*/ 2147483647 w 981"/>
                <a:gd name="T11" fmla="*/ 2147483647 h 1011"/>
                <a:gd name="T12" fmla="*/ 2147483647 w 981"/>
                <a:gd name="T13" fmla="*/ 2147483647 h 1011"/>
                <a:gd name="T14" fmla="*/ 2147483647 w 981"/>
                <a:gd name="T15" fmla="*/ 2147483647 h 1011"/>
                <a:gd name="T16" fmla="*/ 2147483647 w 981"/>
                <a:gd name="T17" fmla="*/ 2147483647 h 1011"/>
                <a:gd name="T18" fmla="*/ 2147483647 w 981"/>
                <a:gd name="T19" fmla="*/ 2147483647 h 1011"/>
                <a:gd name="T20" fmla="*/ 2147483647 w 981"/>
                <a:gd name="T21" fmla="*/ 0 h 1011"/>
                <a:gd name="T22" fmla="*/ 2147483647 w 981"/>
                <a:gd name="T23" fmla="*/ 0 h 1011"/>
                <a:gd name="T24" fmla="*/ 2147483647 w 981"/>
                <a:gd name="T25" fmla="*/ 0 h 1011"/>
                <a:gd name="T26" fmla="*/ 2147483647 w 981"/>
                <a:gd name="T27" fmla="*/ 0 h 1011"/>
                <a:gd name="T28" fmla="*/ 0 w 981"/>
                <a:gd name="T29" fmla="*/ 0 h 1011"/>
                <a:gd name="T30" fmla="*/ 0 w 981"/>
                <a:gd name="T31" fmla="*/ 0 h 1011"/>
                <a:gd name="T32" fmla="*/ 0 w 981"/>
                <a:gd name="T33" fmla="*/ 0 h 1011"/>
                <a:gd name="T34" fmla="*/ 0 w 981"/>
                <a:gd name="T35" fmla="*/ 2147483647 h 1011"/>
                <a:gd name="T36" fmla="*/ 0 w 981"/>
                <a:gd name="T37" fmla="*/ 2147483647 h 1011"/>
                <a:gd name="T38" fmla="*/ 0 w 981"/>
                <a:gd name="T39" fmla="*/ 2147483647 h 1011"/>
                <a:gd name="T40" fmla="*/ 0 w 981"/>
                <a:gd name="T41" fmla="*/ 2147483647 h 1011"/>
                <a:gd name="T42" fmla="*/ 0 w 981"/>
                <a:gd name="T43" fmla="*/ 2147483647 h 1011"/>
                <a:gd name="T44" fmla="*/ 0 w 981"/>
                <a:gd name="T45" fmla="*/ 2147483647 h 1011"/>
                <a:gd name="T46" fmla="*/ 0 w 981"/>
                <a:gd name="T47" fmla="*/ 2147483647 h 1011"/>
                <a:gd name="T48" fmla="*/ 0 w 981"/>
                <a:gd name="T49" fmla="*/ 2147483647 h 1011"/>
                <a:gd name="T50" fmla="*/ 0 w 981"/>
                <a:gd name="T51" fmla="*/ 2147483647 h 1011"/>
                <a:gd name="T52" fmla="*/ 0 w 981"/>
                <a:gd name="T53" fmla="*/ 2147483647 h 1011"/>
                <a:gd name="T54" fmla="*/ 0 w 981"/>
                <a:gd name="T55" fmla="*/ 2147483647 h 1011"/>
                <a:gd name="T56" fmla="*/ 0 w 981"/>
                <a:gd name="T57" fmla="*/ 2147483647 h 1011"/>
                <a:gd name="T58" fmla="*/ 0 w 981"/>
                <a:gd name="T59" fmla="*/ 2147483647 h 1011"/>
                <a:gd name="T60" fmla="*/ 0 w 981"/>
                <a:gd name="T61" fmla="*/ 2147483647 h 1011"/>
                <a:gd name="T62" fmla="*/ 0 w 981"/>
                <a:gd name="T63" fmla="*/ 2147483647 h 1011"/>
                <a:gd name="T64" fmla="*/ 0 w 981"/>
                <a:gd name="T65" fmla="*/ 2147483647 h 1011"/>
                <a:gd name="T66" fmla="*/ 2147483647 w 981"/>
                <a:gd name="T67" fmla="*/ 2147483647 h 1011"/>
                <a:gd name="T68" fmla="*/ 2147483647 w 981"/>
                <a:gd name="T69" fmla="*/ 2147483647 h 1011"/>
                <a:gd name="T70" fmla="*/ 2147483647 w 981"/>
                <a:gd name="T71" fmla="*/ 2147483647 h 1011"/>
                <a:gd name="T72" fmla="*/ 2147483647 w 981"/>
                <a:gd name="T73" fmla="*/ 2147483647 h 1011"/>
                <a:gd name="T74" fmla="*/ 2147483647 w 981"/>
                <a:gd name="T75" fmla="*/ 2147483647 h 1011"/>
                <a:gd name="T76" fmla="*/ 2147483647 w 981"/>
                <a:gd name="T77" fmla="*/ 2147483647 h 1011"/>
                <a:gd name="T78" fmla="*/ 2147483647 w 981"/>
                <a:gd name="T79" fmla="*/ 2147483647 h 1011"/>
                <a:gd name="T80" fmla="*/ 2147483647 w 981"/>
                <a:gd name="T81" fmla="*/ 2147483647 h 1011"/>
                <a:gd name="T82" fmla="*/ 2147483647 w 981"/>
                <a:gd name="T83" fmla="*/ 2147483647 h 1011"/>
                <a:gd name="T84" fmla="*/ 2147483647 w 981"/>
                <a:gd name="T85" fmla="*/ 2147483647 h 1011"/>
                <a:gd name="T86" fmla="*/ 2147483647 w 981"/>
                <a:gd name="T87" fmla="*/ 2147483647 h 1011"/>
                <a:gd name="T88" fmla="*/ 2147483647 w 981"/>
                <a:gd name="T89" fmla="*/ 2147483647 h 1011"/>
                <a:gd name="T90" fmla="*/ 2147483647 w 981"/>
                <a:gd name="T91" fmla="*/ 2147483647 h 1011"/>
                <a:gd name="T92" fmla="*/ 2147483647 w 981"/>
                <a:gd name="T93" fmla="*/ 2147483647 h 1011"/>
                <a:gd name="T94" fmla="*/ 2147483647 w 981"/>
                <a:gd name="T95" fmla="*/ 2147483647 h 1011"/>
                <a:gd name="T96" fmla="*/ 2147483647 w 981"/>
                <a:gd name="T97" fmla="*/ 2147483647 h 1011"/>
                <a:gd name="T98" fmla="*/ 2147483647 w 981"/>
                <a:gd name="T99" fmla="*/ 2147483647 h 1011"/>
                <a:gd name="T100" fmla="*/ 2147483647 w 981"/>
                <a:gd name="T101" fmla="*/ 2147483647 h 1011"/>
                <a:gd name="T102" fmla="*/ 2147483647 w 981"/>
                <a:gd name="T103" fmla="*/ 2147483647 h 1011"/>
                <a:gd name="T104" fmla="*/ 2147483647 w 981"/>
                <a:gd name="T105" fmla="*/ 2147483647 h 1011"/>
                <a:gd name="T106" fmla="*/ 2147483647 w 981"/>
                <a:gd name="T107" fmla="*/ 2147483647 h 1011"/>
                <a:gd name="T108" fmla="*/ 2147483647 w 981"/>
                <a:gd name="T109" fmla="*/ 2147483647 h 1011"/>
                <a:gd name="T110" fmla="*/ 2147483647 w 981"/>
                <a:gd name="T111" fmla="*/ 2147483647 h 1011"/>
                <a:gd name="T112" fmla="*/ 2147483647 w 981"/>
                <a:gd name="T113" fmla="*/ 2147483647 h 1011"/>
                <a:gd name="T114" fmla="*/ 2147483647 w 981"/>
                <a:gd name="T115" fmla="*/ 2147483647 h 1011"/>
                <a:gd name="T116" fmla="*/ 2147483647 w 981"/>
                <a:gd name="T117" fmla="*/ 2147483647 h 1011"/>
                <a:gd name="T118" fmla="*/ 2147483647 w 981"/>
                <a:gd name="T119" fmla="*/ 2147483647 h 10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1"/>
                <a:gd name="T181" fmla="*/ 0 h 1011"/>
                <a:gd name="T182" fmla="*/ 981 w 981"/>
                <a:gd name="T183" fmla="*/ 1011 h 10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1" h="1011">
                  <a:moveTo>
                    <a:pt x="967" y="187"/>
                  </a:moveTo>
                  <a:lnTo>
                    <a:pt x="966" y="133"/>
                  </a:lnTo>
                  <a:lnTo>
                    <a:pt x="966" y="130"/>
                  </a:lnTo>
                  <a:lnTo>
                    <a:pt x="964" y="127"/>
                  </a:lnTo>
                  <a:lnTo>
                    <a:pt x="962" y="126"/>
                  </a:lnTo>
                  <a:lnTo>
                    <a:pt x="959" y="125"/>
                  </a:lnTo>
                  <a:lnTo>
                    <a:pt x="942" y="122"/>
                  </a:lnTo>
                  <a:lnTo>
                    <a:pt x="939" y="139"/>
                  </a:lnTo>
                  <a:lnTo>
                    <a:pt x="955" y="141"/>
                  </a:lnTo>
                  <a:lnTo>
                    <a:pt x="948" y="133"/>
                  </a:lnTo>
                  <a:lnTo>
                    <a:pt x="949" y="187"/>
                  </a:lnTo>
                  <a:lnTo>
                    <a:pt x="967" y="187"/>
                  </a:lnTo>
                  <a:close/>
                  <a:moveTo>
                    <a:pt x="886" y="115"/>
                  </a:moveTo>
                  <a:lnTo>
                    <a:pt x="812" y="105"/>
                  </a:lnTo>
                  <a:lnTo>
                    <a:pt x="809" y="122"/>
                  </a:lnTo>
                  <a:lnTo>
                    <a:pt x="883" y="132"/>
                  </a:lnTo>
                  <a:lnTo>
                    <a:pt x="886" y="115"/>
                  </a:lnTo>
                  <a:close/>
                  <a:moveTo>
                    <a:pt x="756" y="98"/>
                  </a:moveTo>
                  <a:lnTo>
                    <a:pt x="681" y="87"/>
                  </a:lnTo>
                  <a:lnTo>
                    <a:pt x="679" y="105"/>
                  </a:lnTo>
                  <a:lnTo>
                    <a:pt x="753" y="115"/>
                  </a:lnTo>
                  <a:lnTo>
                    <a:pt x="756" y="98"/>
                  </a:lnTo>
                  <a:close/>
                  <a:moveTo>
                    <a:pt x="626" y="79"/>
                  </a:moveTo>
                  <a:lnTo>
                    <a:pt x="552" y="70"/>
                  </a:lnTo>
                  <a:lnTo>
                    <a:pt x="549" y="86"/>
                  </a:lnTo>
                  <a:lnTo>
                    <a:pt x="623" y="97"/>
                  </a:lnTo>
                  <a:lnTo>
                    <a:pt x="626" y="79"/>
                  </a:lnTo>
                  <a:close/>
                  <a:moveTo>
                    <a:pt x="496" y="62"/>
                  </a:moveTo>
                  <a:lnTo>
                    <a:pt x="422" y="52"/>
                  </a:lnTo>
                  <a:lnTo>
                    <a:pt x="418" y="69"/>
                  </a:lnTo>
                  <a:lnTo>
                    <a:pt x="493" y="79"/>
                  </a:lnTo>
                  <a:lnTo>
                    <a:pt x="496" y="62"/>
                  </a:lnTo>
                  <a:close/>
                  <a:moveTo>
                    <a:pt x="365" y="45"/>
                  </a:moveTo>
                  <a:lnTo>
                    <a:pt x="291" y="35"/>
                  </a:lnTo>
                  <a:lnTo>
                    <a:pt x="289" y="52"/>
                  </a:lnTo>
                  <a:lnTo>
                    <a:pt x="363" y="62"/>
                  </a:lnTo>
                  <a:lnTo>
                    <a:pt x="365" y="45"/>
                  </a:lnTo>
                  <a:close/>
                  <a:moveTo>
                    <a:pt x="236" y="28"/>
                  </a:moveTo>
                  <a:lnTo>
                    <a:pt x="161" y="18"/>
                  </a:lnTo>
                  <a:lnTo>
                    <a:pt x="159" y="35"/>
                  </a:lnTo>
                  <a:lnTo>
                    <a:pt x="233" y="44"/>
                  </a:lnTo>
                  <a:lnTo>
                    <a:pt x="236" y="28"/>
                  </a:lnTo>
                  <a:close/>
                  <a:moveTo>
                    <a:pt x="106" y="10"/>
                  </a:moveTo>
                  <a:lnTo>
                    <a:pt x="32" y="0"/>
                  </a:lnTo>
                  <a:lnTo>
                    <a:pt x="28" y="17"/>
                  </a:lnTo>
                  <a:lnTo>
                    <a:pt x="102" y="27"/>
                  </a:lnTo>
                  <a:lnTo>
                    <a:pt x="106" y="10"/>
                  </a:lnTo>
                  <a:close/>
                  <a:moveTo>
                    <a:pt x="0" y="38"/>
                  </a:moveTo>
                  <a:lnTo>
                    <a:pt x="0" y="107"/>
                  </a:lnTo>
                  <a:lnTo>
                    <a:pt x="18" y="107"/>
                  </a:lnTo>
                  <a:lnTo>
                    <a:pt x="18" y="38"/>
                  </a:lnTo>
                  <a:lnTo>
                    <a:pt x="0" y="38"/>
                  </a:lnTo>
                  <a:close/>
                  <a:moveTo>
                    <a:pt x="0" y="158"/>
                  </a:moveTo>
                  <a:lnTo>
                    <a:pt x="0" y="227"/>
                  </a:lnTo>
                  <a:lnTo>
                    <a:pt x="18" y="227"/>
                  </a:lnTo>
                  <a:lnTo>
                    <a:pt x="18" y="158"/>
                  </a:lnTo>
                  <a:lnTo>
                    <a:pt x="0" y="158"/>
                  </a:lnTo>
                  <a:close/>
                  <a:moveTo>
                    <a:pt x="0" y="279"/>
                  </a:moveTo>
                  <a:lnTo>
                    <a:pt x="0" y="347"/>
                  </a:lnTo>
                  <a:lnTo>
                    <a:pt x="18" y="347"/>
                  </a:lnTo>
                  <a:lnTo>
                    <a:pt x="18" y="279"/>
                  </a:lnTo>
                  <a:lnTo>
                    <a:pt x="0" y="279"/>
                  </a:lnTo>
                  <a:close/>
                  <a:moveTo>
                    <a:pt x="0" y="399"/>
                  </a:moveTo>
                  <a:lnTo>
                    <a:pt x="0" y="468"/>
                  </a:lnTo>
                  <a:lnTo>
                    <a:pt x="18" y="468"/>
                  </a:lnTo>
                  <a:lnTo>
                    <a:pt x="18" y="399"/>
                  </a:lnTo>
                  <a:lnTo>
                    <a:pt x="0" y="399"/>
                  </a:lnTo>
                  <a:close/>
                  <a:moveTo>
                    <a:pt x="0" y="519"/>
                  </a:moveTo>
                  <a:lnTo>
                    <a:pt x="0" y="588"/>
                  </a:lnTo>
                  <a:lnTo>
                    <a:pt x="18" y="588"/>
                  </a:lnTo>
                  <a:lnTo>
                    <a:pt x="18" y="519"/>
                  </a:lnTo>
                  <a:lnTo>
                    <a:pt x="0" y="519"/>
                  </a:lnTo>
                  <a:close/>
                  <a:moveTo>
                    <a:pt x="0" y="640"/>
                  </a:moveTo>
                  <a:lnTo>
                    <a:pt x="0" y="708"/>
                  </a:lnTo>
                  <a:lnTo>
                    <a:pt x="18" y="708"/>
                  </a:lnTo>
                  <a:lnTo>
                    <a:pt x="18" y="640"/>
                  </a:lnTo>
                  <a:lnTo>
                    <a:pt x="0" y="640"/>
                  </a:lnTo>
                  <a:close/>
                  <a:moveTo>
                    <a:pt x="0" y="760"/>
                  </a:moveTo>
                  <a:lnTo>
                    <a:pt x="0" y="829"/>
                  </a:lnTo>
                  <a:lnTo>
                    <a:pt x="18" y="829"/>
                  </a:lnTo>
                  <a:lnTo>
                    <a:pt x="18" y="760"/>
                  </a:lnTo>
                  <a:lnTo>
                    <a:pt x="0" y="760"/>
                  </a:lnTo>
                  <a:close/>
                  <a:moveTo>
                    <a:pt x="0" y="880"/>
                  </a:moveTo>
                  <a:lnTo>
                    <a:pt x="0" y="949"/>
                  </a:lnTo>
                  <a:lnTo>
                    <a:pt x="18" y="949"/>
                  </a:lnTo>
                  <a:lnTo>
                    <a:pt x="18" y="880"/>
                  </a:lnTo>
                  <a:lnTo>
                    <a:pt x="0" y="880"/>
                  </a:lnTo>
                  <a:close/>
                  <a:moveTo>
                    <a:pt x="0" y="1001"/>
                  </a:moveTo>
                  <a:lnTo>
                    <a:pt x="0" y="1002"/>
                  </a:lnTo>
                  <a:lnTo>
                    <a:pt x="0" y="1005"/>
                  </a:lnTo>
                  <a:lnTo>
                    <a:pt x="2" y="1008"/>
                  </a:lnTo>
                  <a:lnTo>
                    <a:pt x="5" y="1010"/>
                  </a:lnTo>
                  <a:lnTo>
                    <a:pt x="8" y="1011"/>
                  </a:lnTo>
                  <a:lnTo>
                    <a:pt x="82" y="1011"/>
                  </a:lnTo>
                  <a:lnTo>
                    <a:pt x="82" y="993"/>
                  </a:lnTo>
                  <a:lnTo>
                    <a:pt x="8" y="993"/>
                  </a:lnTo>
                  <a:lnTo>
                    <a:pt x="18" y="1002"/>
                  </a:lnTo>
                  <a:lnTo>
                    <a:pt x="18" y="1001"/>
                  </a:lnTo>
                  <a:lnTo>
                    <a:pt x="0" y="1001"/>
                  </a:lnTo>
                  <a:close/>
                  <a:moveTo>
                    <a:pt x="139" y="1011"/>
                  </a:moveTo>
                  <a:lnTo>
                    <a:pt x="214" y="1011"/>
                  </a:lnTo>
                  <a:lnTo>
                    <a:pt x="214" y="993"/>
                  </a:lnTo>
                  <a:lnTo>
                    <a:pt x="139" y="993"/>
                  </a:lnTo>
                  <a:lnTo>
                    <a:pt x="139" y="1011"/>
                  </a:lnTo>
                  <a:close/>
                  <a:moveTo>
                    <a:pt x="270" y="1011"/>
                  </a:moveTo>
                  <a:lnTo>
                    <a:pt x="345" y="1011"/>
                  </a:lnTo>
                  <a:lnTo>
                    <a:pt x="345" y="993"/>
                  </a:lnTo>
                  <a:lnTo>
                    <a:pt x="270" y="993"/>
                  </a:lnTo>
                  <a:lnTo>
                    <a:pt x="270" y="1011"/>
                  </a:lnTo>
                  <a:close/>
                  <a:moveTo>
                    <a:pt x="402" y="1011"/>
                  </a:moveTo>
                  <a:lnTo>
                    <a:pt x="477" y="1011"/>
                  </a:lnTo>
                  <a:lnTo>
                    <a:pt x="477" y="993"/>
                  </a:lnTo>
                  <a:lnTo>
                    <a:pt x="402" y="993"/>
                  </a:lnTo>
                  <a:lnTo>
                    <a:pt x="402" y="1011"/>
                  </a:lnTo>
                  <a:close/>
                  <a:moveTo>
                    <a:pt x="533" y="1011"/>
                  </a:moveTo>
                  <a:lnTo>
                    <a:pt x="608" y="1011"/>
                  </a:lnTo>
                  <a:lnTo>
                    <a:pt x="608" y="993"/>
                  </a:lnTo>
                  <a:lnTo>
                    <a:pt x="533" y="993"/>
                  </a:lnTo>
                  <a:lnTo>
                    <a:pt x="533" y="1011"/>
                  </a:lnTo>
                  <a:close/>
                  <a:moveTo>
                    <a:pt x="665" y="1011"/>
                  </a:moveTo>
                  <a:lnTo>
                    <a:pt x="740" y="1011"/>
                  </a:lnTo>
                  <a:lnTo>
                    <a:pt x="740" y="993"/>
                  </a:lnTo>
                  <a:lnTo>
                    <a:pt x="665" y="993"/>
                  </a:lnTo>
                  <a:lnTo>
                    <a:pt x="665" y="1011"/>
                  </a:lnTo>
                  <a:close/>
                  <a:moveTo>
                    <a:pt x="796" y="1011"/>
                  </a:moveTo>
                  <a:lnTo>
                    <a:pt x="871" y="1011"/>
                  </a:lnTo>
                  <a:lnTo>
                    <a:pt x="871" y="993"/>
                  </a:lnTo>
                  <a:lnTo>
                    <a:pt x="796" y="993"/>
                  </a:lnTo>
                  <a:lnTo>
                    <a:pt x="796" y="1011"/>
                  </a:lnTo>
                  <a:close/>
                  <a:moveTo>
                    <a:pt x="928" y="1011"/>
                  </a:moveTo>
                  <a:lnTo>
                    <a:pt x="971" y="1011"/>
                  </a:lnTo>
                  <a:lnTo>
                    <a:pt x="974" y="1010"/>
                  </a:lnTo>
                  <a:lnTo>
                    <a:pt x="977" y="1008"/>
                  </a:lnTo>
                  <a:lnTo>
                    <a:pt x="980" y="1005"/>
                  </a:lnTo>
                  <a:lnTo>
                    <a:pt x="981" y="1002"/>
                  </a:lnTo>
                  <a:lnTo>
                    <a:pt x="980" y="973"/>
                  </a:lnTo>
                  <a:lnTo>
                    <a:pt x="961" y="973"/>
                  </a:lnTo>
                  <a:lnTo>
                    <a:pt x="962" y="1002"/>
                  </a:lnTo>
                  <a:lnTo>
                    <a:pt x="971" y="993"/>
                  </a:lnTo>
                  <a:lnTo>
                    <a:pt x="928" y="993"/>
                  </a:lnTo>
                  <a:lnTo>
                    <a:pt x="928" y="1011"/>
                  </a:lnTo>
                  <a:close/>
                  <a:moveTo>
                    <a:pt x="980" y="922"/>
                  </a:moveTo>
                  <a:lnTo>
                    <a:pt x="980" y="894"/>
                  </a:lnTo>
                  <a:lnTo>
                    <a:pt x="979" y="853"/>
                  </a:lnTo>
                  <a:lnTo>
                    <a:pt x="960" y="853"/>
                  </a:lnTo>
                  <a:lnTo>
                    <a:pt x="961" y="894"/>
                  </a:lnTo>
                  <a:lnTo>
                    <a:pt x="961" y="922"/>
                  </a:lnTo>
                  <a:lnTo>
                    <a:pt x="980" y="922"/>
                  </a:lnTo>
                  <a:close/>
                  <a:moveTo>
                    <a:pt x="977" y="801"/>
                  </a:moveTo>
                  <a:lnTo>
                    <a:pt x="977" y="786"/>
                  </a:lnTo>
                  <a:lnTo>
                    <a:pt x="976" y="732"/>
                  </a:lnTo>
                  <a:lnTo>
                    <a:pt x="958" y="733"/>
                  </a:lnTo>
                  <a:lnTo>
                    <a:pt x="959" y="786"/>
                  </a:lnTo>
                  <a:lnTo>
                    <a:pt x="959" y="801"/>
                  </a:lnTo>
                  <a:lnTo>
                    <a:pt x="977" y="801"/>
                  </a:lnTo>
                  <a:close/>
                  <a:moveTo>
                    <a:pt x="975" y="681"/>
                  </a:moveTo>
                  <a:lnTo>
                    <a:pt x="975" y="677"/>
                  </a:lnTo>
                  <a:lnTo>
                    <a:pt x="974" y="612"/>
                  </a:lnTo>
                  <a:lnTo>
                    <a:pt x="955" y="612"/>
                  </a:lnTo>
                  <a:lnTo>
                    <a:pt x="956" y="677"/>
                  </a:lnTo>
                  <a:lnTo>
                    <a:pt x="956" y="681"/>
                  </a:lnTo>
                  <a:lnTo>
                    <a:pt x="975" y="681"/>
                  </a:lnTo>
                  <a:close/>
                  <a:moveTo>
                    <a:pt x="973" y="561"/>
                  </a:moveTo>
                  <a:lnTo>
                    <a:pt x="972" y="492"/>
                  </a:lnTo>
                  <a:lnTo>
                    <a:pt x="953" y="492"/>
                  </a:lnTo>
                  <a:lnTo>
                    <a:pt x="954" y="561"/>
                  </a:lnTo>
                  <a:lnTo>
                    <a:pt x="973" y="561"/>
                  </a:lnTo>
                  <a:close/>
                  <a:moveTo>
                    <a:pt x="971" y="440"/>
                  </a:moveTo>
                  <a:lnTo>
                    <a:pt x="970" y="372"/>
                  </a:lnTo>
                  <a:lnTo>
                    <a:pt x="951" y="372"/>
                  </a:lnTo>
                  <a:lnTo>
                    <a:pt x="952" y="440"/>
                  </a:lnTo>
                  <a:lnTo>
                    <a:pt x="971" y="440"/>
                  </a:lnTo>
                  <a:close/>
                  <a:moveTo>
                    <a:pt x="969" y="320"/>
                  </a:moveTo>
                  <a:lnTo>
                    <a:pt x="967" y="251"/>
                  </a:lnTo>
                  <a:lnTo>
                    <a:pt x="949" y="251"/>
                  </a:lnTo>
                  <a:lnTo>
                    <a:pt x="950" y="320"/>
                  </a:lnTo>
                  <a:lnTo>
                    <a:pt x="969" y="320"/>
                  </a:lnTo>
                  <a:close/>
                  <a:moveTo>
                    <a:pt x="967" y="200"/>
                  </a:moveTo>
                  <a:lnTo>
                    <a:pt x="967" y="187"/>
                  </a:lnTo>
                  <a:lnTo>
                    <a:pt x="949" y="187"/>
                  </a:lnTo>
                  <a:lnTo>
                    <a:pt x="949" y="200"/>
                  </a:lnTo>
                  <a:lnTo>
                    <a:pt x="967" y="200"/>
                  </a:lnTo>
                  <a:close/>
                </a:path>
              </a:pathLst>
            </a:custGeom>
            <a:solidFill>
              <a:srgbClr val="FF9900"/>
            </a:solidFill>
            <a:ln w="0">
              <a:solidFill>
                <a:srgbClr val="FF9900"/>
              </a:solidFill>
              <a:prstDash val="solid"/>
              <a:round/>
              <a:headEnd/>
              <a:tailEnd/>
            </a:ln>
          </p:spPr>
          <p:txBody>
            <a:bodyPr/>
            <a:lstStyle/>
            <a:p>
              <a:endParaRPr lang="ja-JP" altLang="en-US"/>
            </a:p>
          </p:txBody>
        </p:sp>
        <p:sp>
          <p:nvSpPr>
            <p:cNvPr id="42" name="Freeform 43"/>
            <p:cNvSpPr>
              <a:spLocks/>
            </p:cNvSpPr>
            <p:nvPr/>
          </p:nvSpPr>
          <p:spPr bwMode="auto">
            <a:xfrm>
              <a:off x="2152196" y="6406923"/>
              <a:ext cx="787400" cy="1252538"/>
            </a:xfrm>
            <a:custGeom>
              <a:avLst/>
              <a:gdLst>
                <a:gd name="T0" fmla="*/ 2147483647 w 992"/>
                <a:gd name="T1" fmla="*/ 2147483647 h 1576"/>
                <a:gd name="T2" fmla="*/ 2147483647 w 992"/>
                <a:gd name="T3" fmla="*/ 2147483647 h 1576"/>
                <a:gd name="T4" fmla="*/ 2147483647 w 992"/>
                <a:gd name="T5" fmla="*/ 2147483647 h 1576"/>
                <a:gd name="T6" fmla="*/ 2147483647 w 992"/>
                <a:gd name="T7" fmla="*/ 2147483647 h 1576"/>
                <a:gd name="T8" fmla="*/ 2147483647 w 992"/>
                <a:gd name="T9" fmla="*/ 2147483647 h 1576"/>
                <a:gd name="T10" fmla="*/ 2147483647 w 992"/>
                <a:gd name="T11" fmla="*/ 2147483647 h 1576"/>
                <a:gd name="T12" fmla="*/ 2147483647 w 992"/>
                <a:gd name="T13" fmla="*/ 2147483647 h 1576"/>
                <a:gd name="T14" fmla="*/ 2147483647 w 992"/>
                <a:gd name="T15" fmla="*/ 2147483647 h 1576"/>
                <a:gd name="T16" fmla="*/ 2147483647 w 992"/>
                <a:gd name="T17" fmla="*/ 0 h 1576"/>
                <a:gd name="T18" fmla="*/ 2147483647 w 992"/>
                <a:gd name="T19" fmla="*/ 2147483647 h 1576"/>
                <a:gd name="T20" fmla="*/ 2147483647 w 992"/>
                <a:gd name="T21" fmla="*/ 2147483647 h 1576"/>
                <a:gd name="T22" fmla="*/ 2147483647 w 992"/>
                <a:gd name="T23" fmla="*/ 2147483647 h 1576"/>
                <a:gd name="T24" fmla="*/ 2147483647 w 992"/>
                <a:gd name="T25" fmla="*/ 2147483647 h 1576"/>
                <a:gd name="T26" fmla="*/ 2147483647 w 992"/>
                <a:gd name="T27" fmla="*/ 2147483647 h 1576"/>
                <a:gd name="T28" fmla="*/ 2147483647 w 992"/>
                <a:gd name="T29" fmla="*/ 2147483647 h 1576"/>
                <a:gd name="T30" fmla="*/ 2147483647 w 992"/>
                <a:gd name="T31" fmla="*/ 2147483647 h 1576"/>
                <a:gd name="T32" fmla="*/ 2147483647 w 992"/>
                <a:gd name="T33" fmla="*/ 2147483647 h 1576"/>
                <a:gd name="T34" fmla="*/ 2147483647 w 992"/>
                <a:gd name="T35" fmla="*/ 2147483647 h 1576"/>
                <a:gd name="T36" fmla="*/ 2147483647 w 992"/>
                <a:gd name="T37" fmla="*/ 2147483647 h 1576"/>
                <a:gd name="T38" fmla="*/ 2147483647 w 992"/>
                <a:gd name="T39" fmla="*/ 2147483647 h 1576"/>
                <a:gd name="T40" fmla="*/ 2147483647 w 992"/>
                <a:gd name="T41" fmla="*/ 2147483647 h 1576"/>
                <a:gd name="T42" fmla="*/ 2147483647 w 992"/>
                <a:gd name="T43" fmla="*/ 2147483647 h 1576"/>
                <a:gd name="T44" fmla="*/ 2147483647 w 992"/>
                <a:gd name="T45" fmla="*/ 2147483647 h 1576"/>
                <a:gd name="T46" fmla="*/ 2147483647 w 992"/>
                <a:gd name="T47" fmla="*/ 2147483647 h 1576"/>
                <a:gd name="T48" fmla="*/ 2147483647 w 992"/>
                <a:gd name="T49" fmla="*/ 2147483647 h 1576"/>
                <a:gd name="T50" fmla="*/ 2147483647 w 992"/>
                <a:gd name="T51" fmla="*/ 2147483647 h 1576"/>
                <a:gd name="T52" fmla="*/ 2147483647 w 992"/>
                <a:gd name="T53" fmla="*/ 2147483647 h 1576"/>
                <a:gd name="T54" fmla="*/ 2147483647 w 992"/>
                <a:gd name="T55" fmla="*/ 2147483647 h 1576"/>
                <a:gd name="T56" fmla="*/ 2147483647 w 992"/>
                <a:gd name="T57" fmla="*/ 2147483647 h 1576"/>
                <a:gd name="T58" fmla="*/ 2147483647 w 992"/>
                <a:gd name="T59" fmla="*/ 2147483647 h 1576"/>
                <a:gd name="T60" fmla="*/ 2147483647 w 992"/>
                <a:gd name="T61" fmla="*/ 2147483647 h 1576"/>
                <a:gd name="T62" fmla="*/ 2147483647 w 992"/>
                <a:gd name="T63" fmla="*/ 2147483647 h 1576"/>
                <a:gd name="T64" fmla="*/ 2147483647 w 992"/>
                <a:gd name="T65" fmla="*/ 2147483647 h 1576"/>
                <a:gd name="T66" fmla="*/ 0 w 992"/>
                <a:gd name="T67" fmla="*/ 2147483647 h 15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2"/>
                <a:gd name="T103" fmla="*/ 0 h 1576"/>
                <a:gd name="T104" fmla="*/ 992 w 992"/>
                <a:gd name="T105" fmla="*/ 1576 h 15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2" h="1576">
                  <a:moveTo>
                    <a:pt x="0" y="151"/>
                  </a:moveTo>
                  <a:lnTo>
                    <a:pt x="1" y="136"/>
                  </a:lnTo>
                  <a:lnTo>
                    <a:pt x="3" y="121"/>
                  </a:lnTo>
                  <a:lnTo>
                    <a:pt x="7" y="106"/>
                  </a:lnTo>
                  <a:lnTo>
                    <a:pt x="13" y="93"/>
                  </a:lnTo>
                  <a:lnTo>
                    <a:pt x="20" y="78"/>
                  </a:lnTo>
                  <a:lnTo>
                    <a:pt x="28" y="66"/>
                  </a:lnTo>
                  <a:lnTo>
                    <a:pt x="37" y="55"/>
                  </a:lnTo>
                  <a:lnTo>
                    <a:pt x="48" y="44"/>
                  </a:lnTo>
                  <a:lnTo>
                    <a:pt x="60" y="34"/>
                  </a:lnTo>
                  <a:lnTo>
                    <a:pt x="73" y="26"/>
                  </a:lnTo>
                  <a:lnTo>
                    <a:pt x="86" y="18"/>
                  </a:lnTo>
                  <a:lnTo>
                    <a:pt x="101" y="12"/>
                  </a:lnTo>
                  <a:lnTo>
                    <a:pt x="116" y="7"/>
                  </a:lnTo>
                  <a:lnTo>
                    <a:pt x="132" y="3"/>
                  </a:lnTo>
                  <a:lnTo>
                    <a:pt x="149" y="1"/>
                  </a:lnTo>
                  <a:lnTo>
                    <a:pt x="165" y="0"/>
                  </a:lnTo>
                  <a:lnTo>
                    <a:pt x="826" y="0"/>
                  </a:lnTo>
                  <a:lnTo>
                    <a:pt x="844" y="1"/>
                  </a:lnTo>
                  <a:lnTo>
                    <a:pt x="860" y="3"/>
                  </a:lnTo>
                  <a:lnTo>
                    <a:pt x="876" y="7"/>
                  </a:lnTo>
                  <a:lnTo>
                    <a:pt x="891" y="12"/>
                  </a:lnTo>
                  <a:lnTo>
                    <a:pt x="906" y="18"/>
                  </a:lnTo>
                  <a:lnTo>
                    <a:pt x="919" y="26"/>
                  </a:lnTo>
                  <a:lnTo>
                    <a:pt x="932" y="34"/>
                  </a:lnTo>
                  <a:lnTo>
                    <a:pt x="943" y="44"/>
                  </a:lnTo>
                  <a:lnTo>
                    <a:pt x="954" y="55"/>
                  </a:lnTo>
                  <a:lnTo>
                    <a:pt x="964" y="66"/>
                  </a:lnTo>
                  <a:lnTo>
                    <a:pt x="972" y="78"/>
                  </a:lnTo>
                  <a:lnTo>
                    <a:pt x="979" y="93"/>
                  </a:lnTo>
                  <a:lnTo>
                    <a:pt x="984" y="106"/>
                  </a:lnTo>
                  <a:lnTo>
                    <a:pt x="989" y="121"/>
                  </a:lnTo>
                  <a:lnTo>
                    <a:pt x="991" y="136"/>
                  </a:lnTo>
                  <a:lnTo>
                    <a:pt x="992" y="151"/>
                  </a:lnTo>
                  <a:lnTo>
                    <a:pt x="992" y="1424"/>
                  </a:lnTo>
                  <a:lnTo>
                    <a:pt x="991" y="1441"/>
                  </a:lnTo>
                  <a:lnTo>
                    <a:pt x="989" y="1456"/>
                  </a:lnTo>
                  <a:lnTo>
                    <a:pt x="984" y="1470"/>
                  </a:lnTo>
                  <a:lnTo>
                    <a:pt x="979" y="1484"/>
                  </a:lnTo>
                  <a:lnTo>
                    <a:pt x="972" y="1497"/>
                  </a:lnTo>
                  <a:lnTo>
                    <a:pt x="964" y="1509"/>
                  </a:lnTo>
                  <a:lnTo>
                    <a:pt x="954" y="1521"/>
                  </a:lnTo>
                  <a:lnTo>
                    <a:pt x="943" y="1532"/>
                  </a:lnTo>
                  <a:lnTo>
                    <a:pt x="932" y="1542"/>
                  </a:lnTo>
                  <a:lnTo>
                    <a:pt x="919" y="1551"/>
                  </a:lnTo>
                  <a:lnTo>
                    <a:pt x="906" y="1558"/>
                  </a:lnTo>
                  <a:lnTo>
                    <a:pt x="891" y="1564"/>
                  </a:lnTo>
                  <a:lnTo>
                    <a:pt x="876" y="1569"/>
                  </a:lnTo>
                  <a:lnTo>
                    <a:pt x="860" y="1573"/>
                  </a:lnTo>
                  <a:lnTo>
                    <a:pt x="844" y="1575"/>
                  </a:lnTo>
                  <a:lnTo>
                    <a:pt x="826" y="1576"/>
                  </a:lnTo>
                  <a:lnTo>
                    <a:pt x="165" y="1576"/>
                  </a:lnTo>
                  <a:lnTo>
                    <a:pt x="149" y="1575"/>
                  </a:lnTo>
                  <a:lnTo>
                    <a:pt x="132" y="1573"/>
                  </a:lnTo>
                  <a:lnTo>
                    <a:pt x="116" y="1569"/>
                  </a:lnTo>
                  <a:lnTo>
                    <a:pt x="101" y="1564"/>
                  </a:lnTo>
                  <a:lnTo>
                    <a:pt x="86" y="1558"/>
                  </a:lnTo>
                  <a:lnTo>
                    <a:pt x="73" y="1551"/>
                  </a:lnTo>
                  <a:lnTo>
                    <a:pt x="60" y="1542"/>
                  </a:lnTo>
                  <a:lnTo>
                    <a:pt x="48" y="1532"/>
                  </a:lnTo>
                  <a:lnTo>
                    <a:pt x="37" y="1521"/>
                  </a:lnTo>
                  <a:lnTo>
                    <a:pt x="28" y="1509"/>
                  </a:lnTo>
                  <a:lnTo>
                    <a:pt x="20" y="1497"/>
                  </a:lnTo>
                  <a:lnTo>
                    <a:pt x="13" y="1484"/>
                  </a:lnTo>
                  <a:lnTo>
                    <a:pt x="7" y="1470"/>
                  </a:lnTo>
                  <a:lnTo>
                    <a:pt x="3" y="1456"/>
                  </a:lnTo>
                  <a:lnTo>
                    <a:pt x="1" y="1441"/>
                  </a:lnTo>
                  <a:lnTo>
                    <a:pt x="0" y="1424"/>
                  </a:lnTo>
                  <a:lnTo>
                    <a:pt x="0" y="151"/>
                  </a:lnTo>
                  <a:close/>
                </a:path>
              </a:pathLst>
            </a:custGeom>
            <a:solidFill>
              <a:srgbClr val="FFDFAF"/>
            </a:solidFill>
            <a:ln w="9525">
              <a:noFill/>
              <a:round/>
              <a:headEnd/>
              <a:tailEnd/>
            </a:ln>
          </p:spPr>
          <p:txBody>
            <a:bodyPr/>
            <a:lstStyle/>
            <a:p>
              <a:endParaRPr lang="ja-JP" altLang="en-US"/>
            </a:p>
          </p:txBody>
        </p:sp>
        <p:sp>
          <p:nvSpPr>
            <p:cNvPr id="43" name="Freeform 44"/>
            <p:cNvSpPr>
              <a:spLocks noEditPoints="1"/>
            </p:cNvSpPr>
            <p:nvPr/>
          </p:nvSpPr>
          <p:spPr bwMode="auto">
            <a:xfrm>
              <a:off x="2144258" y="6400573"/>
              <a:ext cx="803275" cy="1265238"/>
            </a:xfrm>
            <a:custGeom>
              <a:avLst/>
              <a:gdLst>
                <a:gd name="T0" fmla="*/ 0 w 1011"/>
                <a:gd name="T1" fmla="*/ 2147483647 h 1594"/>
                <a:gd name="T2" fmla="*/ 0 w 1011"/>
                <a:gd name="T3" fmla="*/ 2147483647 h 1594"/>
                <a:gd name="T4" fmla="*/ 0 w 1011"/>
                <a:gd name="T5" fmla="*/ 2147483647 h 1594"/>
                <a:gd name="T6" fmla="*/ 0 w 1011"/>
                <a:gd name="T7" fmla="*/ 2147483647 h 1594"/>
                <a:gd name="T8" fmla="*/ 0 w 1011"/>
                <a:gd name="T9" fmla="*/ 2147483647 h 1594"/>
                <a:gd name="T10" fmla="*/ 0 w 1011"/>
                <a:gd name="T11" fmla="*/ 2147483647 h 1594"/>
                <a:gd name="T12" fmla="*/ 0 w 1011"/>
                <a:gd name="T13" fmla="*/ 2147483647 h 1594"/>
                <a:gd name="T14" fmla="*/ 0 w 1011"/>
                <a:gd name="T15" fmla="*/ 2147483647 h 1594"/>
                <a:gd name="T16" fmla="*/ 0 w 1011"/>
                <a:gd name="T17" fmla="*/ 2147483647 h 1594"/>
                <a:gd name="T18" fmla="*/ 0 w 1011"/>
                <a:gd name="T19" fmla="*/ 2147483647 h 1594"/>
                <a:gd name="T20" fmla="*/ 0 w 1011"/>
                <a:gd name="T21" fmla="*/ 2147483647 h 1594"/>
                <a:gd name="T22" fmla="*/ 2147483647 w 1011"/>
                <a:gd name="T23" fmla="*/ 2147483647 h 1594"/>
                <a:gd name="T24" fmla="*/ 2147483647 w 1011"/>
                <a:gd name="T25" fmla="*/ 2147483647 h 1594"/>
                <a:gd name="T26" fmla="*/ 2147483647 w 1011"/>
                <a:gd name="T27" fmla="*/ 2147483647 h 1594"/>
                <a:gd name="T28" fmla="*/ 2147483647 w 1011"/>
                <a:gd name="T29" fmla="*/ 0 h 1594"/>
                <a:gd name="T30" fmla="*/ 2147483647 w 1011"/>
                <a:gd name="T31" fmla="*/ 2147483647 h 1594"/>
                <a:gd name="T32" fmla="*/ 2147483647 w 1011"/>
                <a:gd name="T33" fmla="*/ 2147483647 h 1594"/>
                <a:gd name="T34" fmla="*/ 2147483647 w 1011"/>
                <a:gd name="T35" fmla="*/ 0 h 1594"/>
                <a:gd name="T36" fmla="*/ 2147483647 w 1011"/>
                <a:gd name="T37" fmla="*/ 0 h 1594"/>
                <a:gd name="T38" fmla="*/ 2147483647 w 1011"/>
                <a:gd name="T39" fmla="*/ 0 h 1594"/>
                <a:gd name="T40" fmla="*/ 2147483647 w 1011"/>
                <a:gd name="T41" fmla="*/ 0 h 1594"/>
                <a:gd name="T42" fmla="*/ 2147483647 w 1011"/>
                <a:gd name="T43" fmla="*/ 0 h 1594"/>
                <a:gd name="T44" fmla="*/ 2147483647 w 1011"/>
                <a:gd name="T45" fmla="*/ 2147483647 h 1594"/>
                <a:gd name="T46" fmla="*/ 2147483647 w 1011"/>
                <a:gd name="T47" fmla="*/ 2147483647 h 1594"/>
                <a:gd name="T48" fmla="*/ 2147483647 w 1011"/>
                <a:gd name="T49" fmla="*/ 2147483647 h 1594"/>
                <a:gd name="T50" fmla="*/ 2147483647 w 1011"/>
                <a:gd name="T51" fmla="*/ 2147483647 h 1594"/>
                <a:gd name="T52" fmla="*/ 2147483647 w 1011"/>
                <a:gd name="T53" fmla="*/ 2147483647 h 1594"/>
                <a:gd name="T54" fmla="*/ 2147483647 w 1011"/>
                <a:gd name="T55" fmla="*/ 2147483647 h 1594"/>
                <a:gd name="T56" fmla="*/ 2147483647 w 1011"/>
                <a:gd name="T57" fmla="*/ 2147483647 h 1594"/>
                <a:gd name="T58" fmla="*/ 2147483647 w 1011"/>
                <a:gd name="T59" fmla="*/ 2147483647 h 1594"/>
                <a:gd name="T60" fmla="*/ 2147483647 w 1011"/>
                <a:gd name="T61" fmla="*/ 2147483647 h 1594"/>
                <a:gd name="T62" fmla="*/ 2147483647 w 1011"/>
                <a:gd name="T63" fmla="*/ 2147483647 h 1594"/>
                <a:gd name="T64" fmla="*/ 2147483647 w 1011"/>
                <a:gd name="T65" fmla="*/ 2147483647 h 1594"/>
                <a:gd name="T66" fmla="*/ 2147483647 w 1011"/>
                <a:gd name="T67" fmla="*/ 2147483647 h 1594"/>
                <a:gd name="T68" fmla="*/ 2147483647 w 1011"/>
                <a:gd name="T69" fmla="*/ 2147483647 h 1594"/>
                <a:gd name="T70" fmla="*/ 2147483647 w 1011"/>
                <a:gd name="T71" fmla="*/ 2147483647 h 1594"/>
                <a:gd name="T72" fmla="*/ 2147483647 w 1011"/>
                <a:gd name="T73" fmla="*/ 2147483647 h 1594"/>
                <a:gd name="T74" fmla="*/ 2147483647 w 1011"/>
                <a:gd name="T75" fmla="*/ 2147483647 h 1594"/>
                <a:gd name="T76" fmla="*/ 2147483647 w 1011"/>
                <a:gd name="T77" fmla="*/ 2147483647 h 1594"/>
                <a:gd name="T78" fmla="*/ 2147483647 w 1011"/>
                <a:gd name="T79" fmla="*/ 2147483647 h 1594"/>
                <a:gd name="T80" fmla="*/ 2147483647 w 1011"/>
                <a:gd name="T81" fmla="*/ 2147483647 h 1594"/>
                <a:gd name="T82" fmla="*/ 2147483647 w 1011"/>
                <a:gd name="T83" fmla="*/ 2147483647 h 1594"/>
                <a:gd name="T84" fmla="*/ 2147483647 w 1011"/>
                <a:gd name="T85" fmla="*/ 2147483647 h 1594"/>
                <a:gd name="T86" fmla="*/ 2147483647 w 1011"/>
                <a:gd name="T87" fmla="*/ 2147483647 h 1594"/>
                <a:gd name="T88" fmla="*/ 2147483647 w 1011"/>
                <a:gd name="T89" fmla="*/ 2147483647 h 1594"/>
                <a:gd name="T90" fmla="*/ 2147483647 w 1011"/>
                <a:gd name="T91" fmla="*/ 2147483647 h 1594"/>
                <a:gd name="T92" fmla="*/ 2147483647 w 1011"/>
                <a:gd name="T93" fmla="*/ 2147483647 h 1594"/>
                <a:gd name="T94" fmla="*/ 2147483647 w 1011"/>
                <a:gd name="T95" fmla="*/ 2147483647 h 1594"/>
                <a:gd name="T96" fmla="*/ 2147483647 w 1011"/>
                <a:gd name="T97" fmla="*/ 2147483647 h 1594"/>
                <a:gd name="T98" fmla="*/ 2147483647 w 1011"/>
                <a:gd name="T99" fmla="*/ 2147483647 h 1594"/>
                <a:gd name="T100" fmla="*/ 2147483647 w 1011"/>
                <a:gd name="T101" fmla="*/ 2147483647 h 1594"/>
                <a:gd name="T102" fmla="*/ 2147483647 w 1011"/>
                <a:gd name="T103" fmla="*/ 2147483647 h 1594"/>
                <a:gd name="T104" fmla="*/ 2147483647 w 1011"/>
                <a:gd name="T105" fmla="*/ 2147483647 h 1594"/>
                <a:gd name="T106" fmla="*/ 2147483647 w 1011"/>
                <a:gd name="T107" fmla="*/ 2147483647 h 1594"/>
                <a:gd name="T108" fmla="*/ 2147483647 w 1011"/>
                <a:gd name="T109" fmla="*/ 2147483647 h 1594"/>
                <a:gd name="T110" fmla="*/ 2147483647 w 1011"/>
                <a:gd name="T111" fmla="*/ 2147483647 h 1594"/>
                <a:gd name="T112" fmla="*/ 2147483647 w 1011"/>
                <a:gd name="T113" fmla="*/ 2147483647 h 15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1"/>
                <a:gd name="T172" fmla="*/ 0 h 1594"/>
                <a:gd name="T173" fmla="*/ 1011 w 1011"/>
                <a:gd name="T174" fmla="*/ 1594 h 15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1" h="1594">
                  <a:moveTo>
                    <a:pt x="0" y="1433"/>
                  </a:moveTo>
                  <a:lnTo>
                    <a:pt x="0" y="1365"/>
                  </a:lnTo>
                  <a:lnTo>
                    <a:pt x="19" y="1365"/>
                  </a:lnTo>
                  <a:lnTo>
                    <a:pt x="19" y="1433"/>
                  </a:lnTo>
                  <a:lnTo>
                    <a:pt x="0" y="1433"/>
                  </a:lnTo>
                  <a:close/>
                  <a:moveTo>
                    <a:pt x="0" y="1313"/>
                  </a:moveTo>
                  <a:lnTo>
                    <a:pt x="0" y="1244"/>
                  </a:lnTo>
                  <a:lnTo>
                    <a:pt x="19" y="1244"/>
                  </a:lnTo>
                  <a:lnTo>
                    <a:pt x="19" y="1313"/>
                  </a:lnTo>
                  <a:lnTo>
                    <a:pt x="0" y="1313"/>
                  </a:lnTo>
                  <a:close/>
                  <a:moveTo>
                    <a:pt x="0" y="1193"/>
                  </a:moveTo>
                  <a:lnTo>
                    <a:pt x="0" y="1124"/>
                  </a:lnTo>
                  <a:lnTo>
                    <a:pt x="19" y="1124"/>
                  </a:lnTo>
                  <a:lnTo>
                    <a:pt x="19" y="1193"/>
                  </a:lnTo>
                  <a:lnTo>
                    <a:pt x="0" y="1193"/>
                  </a:lnTo>
                  <a:close/>
                  <a:moveTo>
                    <a:pt x="0" y="1072"/>
                  </a:moveTo>
                  <a:lnTo>
                    <a:pt x="0" y="1004"/>
                  </a:lnTo>
                  <a:lnTo>
                    <a:pt x="19" y="1004"/>
                  </a:lnTo>
                  <a:lnTo>
                    <a:pt x="19" y="1072"/>
                  </a:lnTo>
                  <a:lnTo>
                    <a:pt x="0" y="1072"/>
                  </a:lnTo>
                  <a:close/>
                  <a:moveTo>
                    <a:pt x="0" y="952"/>
                  </a:moveTo>
                  <a:lnTo>
                    <a:pt x="0" y="883"/>
                  </a:lnTo>
                  <a:lnTo>
                    <a:pt x="19" y="883"/>
                  </a:lnTo>
                  <a:lnTo>
                    <a:pt x="19" y="952"/>
                  </a:lnTo>
                  <a:lnTo>
                    <a:pt x="0" y="952"/>
                  </a:lnTo>
                  <a:close/>
                  <a:moveTo>
                    <a:pt x="0" y="832"/>
                  </a:moveTo>
                  <a:lnTo>
                    <a:pt x="0" y="763"/>
                  </a:lnTo>
                  <a:lnTo>
                    <a:pt x="19" y="763"/>
                  </a:lnTo>
                  <a:lnTo>
                    <a:pt x="19" y="832"/>
                  </a:lnTo>
                  <a:lnTo>
                    <a:pt x="0" y="832"/>
                  </a:lnTo>
                  <a:close/>
                  <a:moveTo>
                    <a:pt x="0" y="711"/>
                  </a:moveTo>
                  <a:lnTo>
                    <a:pt x="0" y="643"/>
                  </a:lnTo>
                  <a:lnTo>
                    <a:pt x="19" y="643"/>
                  </a:lnTo>
                  <a:lnTo>
                    <a:pt x="19" y="711"/>
                  </a:lnTo>
                  <a:lnTo>
                    <a:pt x="0" y="711"/>
                  </a:lnTo>
                  <a:close/>
                  <a:moveTo>
                    <a:pt x="0" y="591"/>
                  </a:moveTo>
                  <a:lnTo>
                    <a:pt x="0" y="522"/>
                  </a:lnTo>
                  <a:lnTo>
                    <a:pt x="19" y="522"/>
                  </a:lnTo>
                  <a:lnTo>
                    <a:pt x="19" y="591"/>
                  </a:lnTo>
                  <a:lnTo>
                    <a:pt x="0" y="591"/>
                  </a:lnTo>
                  <a:close/>
                  <a:moveTo>
                    <a:pt x="0" y="471"/>
                  </a:moveTo>
                  <a:lnTo>
                    <a:pt x="0" y="402"/>
                  </a:lnTo>
                  <a:lnTo>
                    <a:pt x="19" y="402"/>
                  </a:lnTo>
                  <a:lnTo>
                    <a:pt x="19" y="471"/>
                  </a:lnTo>
                  <a:lnTo>
                    <a:pt x="0" y="471"/>
                  </a:lnTo>
                  <a:close/>
                  <a:moveTo>
                    <a:pt x="0" y="350"/>
                  </a:moveTo>
                  <a:lnTo>
                    <a:pt x="0" y="282"/>
                  </a:lnTo>
                  <a:lnTo>
                    <a:pt x="19" y="282"/>
                  </a:lnTo>
                  <a:lnTo>
                    <a:pt x="19" y="350"/>
                  </a:lnTo>
                  <a:lnTo>
                    <a:pt x="0" y="350"/>
                  </a:lnTo>
                  <a:close/>
                  <a:moveTo>
                    <a:pt x="0" y="230"/>
                  </a:moveTo>
                  <a:lnTo>
                    <a:pt x="0" y="161"/>
                  </a:lnTo>
                  <a:lnTo>
                    <a:pt x="19" y="161"/>
                  </a:lnTo>
                  <a:lnTo>
                    <a:pt x="19" y="230"/>
                  </a:lnTo>
                  <a:lnTo>
                    <a:pt x="0" y="230"/>
                  </a:lnTo>
                  <a:close/>
                  <a:moveTo>
                    <a:pt x="9" y="109"/>
                  </a:moveTo>
                  <a:lnTo>
                    <a:pt x="13" y="99"/>
                  </a:lnTo>
                  <a:lnTo>
                    <a:pt x="21" y="84"/>
                  </a:lnTo>
                  <a:lnTo>
                    <a:pt x="29" y="71"/>
                  </a:lnTo>
                  <a:lnTo>
                    <a:pt x="40" y="59"/>
                  </a:lnTo>
                  <a:lnTo>
                    <a:pt x="51" y="47"/>
                  </a:lnTo>
                  <a:lnTo>
                    <a:pt x="64" y="59"/>
                  </a:lnTo>
                  <a:lnTo>
                    <a:pt x="54" y="69"/>
                  </a:lnTo>
                  <a:lnTo>
                    <a:pt x="45" y="80"/>
                  </a:lnTo>
                  <a:lnTo>
                    <a:pt x="37" y="91"/>
                  </a:lnTo>
                  <a:lnTo>
                    <a:pt x="31" y="104"/>
                  </a:lnTo>
                  <a:lnTo>
                    <a:pt x="26" y="114"/>
                  </a:lnTo>
                  <a:lnTo>
                    <a:pt x="9" y="109"/>
                  </a:lnTo>
                  <a:close/>
                  <a:moveTo>
                    <a:pt x="99" y="16"/>
                  </a:moveTo>
                  <a:lnTo>
                    <a:pt x="106" y="13"/>
                  </a:lnTo>
                  <a:lnTo>
                    <a:pt x="121" y="8"/>
                  </a:lnTo>
                  <a:lnTo>
                    <a:pt x="139" y="3"/>
                  </a:lnTo>
                  <a:lnTo>
                    <a:pt x="156" y="0"/>
                  </a:lnTo>
                  <a:lnTo>
                    <a:pt x="164" y="0"/>
                  </a:lnTo>
                  <a:lnTo>
                    <a:pt x="174" y="0"/>
                  </a:lnTo>
                  <a:lnTo>
                    <a:pt x="176" y="0"/>
                  </a:lnTo>
                  <a:lnTo>
                    <a:pt x="176" y="18"/>
                  </a:lnTo>
                  <a:lnTo>
                    <a:pt x="174" y="18"/>
                  </a:lnTo>
                  <a:lnTo>
                    <a:pt x="167" y="18"/>
                  </a:lnTo>
                  <a:lnTo>
                    <a:pt x="159" y="18"/>
                  </a:lnTo>
                  <a:lnTo>
                    <a:pt x="144" y="20"/>
                  </a:lnTo>
                  <a:lnTo>
                    <a:pt x="128" y="24"/>
                  </a:lnTo>
                  <a:lnTo>
                    <a:pt x="114" y="29"/>
                  </a:lnTo>
                  <a:lnTo>
                    <a:pt x="107" y="32"/>
                  </a:lnTo>
                  <a:lnTo>
                    <a:pt x="99" y="16"/>
                  </a:lnTo>
                  <a:close/>
                  <a:moveTo>
                    <a:pt x="232" y="0"/>
                  </a:moveTo>
                  <a:lnTo>
                    <a:pt x="307" y="0"/>
                  </a:lnTo>
                  <a:lnTo>
                    <a:pt x="307" y="18"/>
                  </a:lnTo>
                  <a:lnTo>
                    <a:pt x="232" y="18"/>
                  </a:lnTo>
                  <a:lnTo>
                    <a:pt x="232" y="0"/>
                  </a:lnTo>
                  <a:close/>
                  <a:moveTo>
                    <a:pt x="363" y="0"/>
                  </a:moveTo>
                  <a:lnTo>
                    <a:pt x="439" y="0"/>
                  </a:lnTo>
                  <a:lnTo>
                    <a:pt x="439" y="18"/>
                  </a:lnTo>
                  <a:lnTo>
                    <a:pt x="363" y="18"/>
                  </a:lnTo>
                  <a:lnTo>
                    <a:pt x="363" y="0"/>
                  </a:lnTo>
                  <a:close/>
                  <a:moveTo>
                    <a:pt x="495" y="0"/>
                  </a:moveTo>
                  <a:lnTo>
                    <a:pt x="570" y="0"/>
                  </a:lnTo>
                  <a:lnTo>
                    <a:pt x="570" y="18"/>
                  </a:lnTo>
                  <a:lnTo>
                    <a:pt x="495" y="18"/>
                  </a:lnTo>
                  <a:lnTo>
                    <a:pt x="495" y="0"/>
                  </a:lnTo>
                  <a:close/>
                  <a:moveTo>
                    <a:pt x="626" y="0"/>
                  </a:moveTo>
                  <a:lnTo>
                    <a:pt x="701" y="0"/>
                  </a:lnTo>
                  <a:lnTo>
                    <a:pt x="701" y="18"/>
                  </a:lnTo>
                  <a:lnTo>
                    <a:pt x="626" y="18"/>
                  </a:lnTo>
                  <a:lnTo>
                    <a:pt x="626" y="0"/>
                  </a:lnTo>
                  <a:close/>
                  <a:moveTo>
                    <a:pt x="758" y="0"/>
                  </a:moveTo>
                  <a:lnTo>
                    <a:pt x="833" y="0"/>
                  </a:lnTo>
                  <a:lnTo>
                    <a:pt x="833" y="18"/>
                  </a:lnTo>
                  <a:lnTo>
                    <a:pt x="758" y="18"/>
                  </a:lnTo>
                  <a:lnTo>
                    <a:pt x="758" y="0"/>
                  </a:lnTo>
                  <a:close/>
                  <a:moveTo>
                    <a:pt x="891" y="9"/>
                  </a:moveTo>
                  <a:lnTo>
                    <a:pt x="904" y="13"/>
                  </a:lnTo>
                  <a:lnTo>
                    <a:pt x="919" y="20"/>
                  </a:lnTo>
                  <a:lnTo>
                    <a:pt x="933" y="27"/>
                  </a:lnTo>
                  <a:lnTo>
                    <a:pt x="947" y="36"/>
                  </a:lnTo>
                  <a:lnTo>
                    <a:pt x="958" y="46"/>
                  </a:lnTo>
                  <a:lnTo>
                    <a:pt x="946" y="59"/>
                  </a:lnTo>
                  <a:lnTo>
                    <a:pt x="936" y="50"/>
                  </a:lnTo>
                  <a:lnTo>
                    <a:pt x="924" y="42"/>
                  </a:lnTo>
                  <a:lnTo>
                    <a:pt x="910" y="35"/>
                  </a:lnTo>
                  <a:lnTo>
                    <a:pt x="897" y="29"/>
                  </a:lnTo>
                  <a:lnTo>
                    <a:pt x="885" y="25"/>
                  </a:lnTo>
                  <a:lnTo>
                    <a:pt x="891" y="9"/>
                  </a:lnTo>
                  <a:close/>
                  <a:moveTo>
                    <a:pt x="993" y="90"/>
                  </a:moveTo>
                  <a:lnTo>
                    <a:pt x="996" y="98"/>
                  </a:lnTo>
                  <a:lnTo>
                    <a:pt x="1002" y="112"/>
                  </a:lnTo>
                  <a:lnTo>
                    <a:pt x="1006" y="128"/>
                  </a:lnTo>
                  <a:lnTo>
                    <a:pt x="1010" y="143"/>
                  </a:lnTo>
                  <a:lnTo>
                    <a:pt x="1010" y="151"/>
                  </a:lnTo>
                  <a:lnTo>
                    <a:pt x="1011" y="160"/>
                  </a:lnTo>
                  <a:lnTo>
                    <a:pt x="992" y="160"/>
                  </a:lnTo>
                  <a:lnTo>
                    <a:pt x="991" y="153"/>
                  </a:lnTo>
                  <a:lnTo>
                    <a:pt x="991" y="146"/>
                  </a:lnTo>
                  <a:lnTo>
                    <a:pt x="989" y="132"/>
                  </a:lnTo>
                  <a:lnTo>
                    <a:pt x="984" y="118"/>
                  </a:lnTo>
                  <a:lnTo>
                    <a:pt x="980" y="105"/>
                  </a:lnTo>
                  <a:lnTo>
                    <a:pt x="975" y="98"/>
                  </a:lnTo>
                  <a:lnTo>
                    <a:pt x="993" y="90"/>
                  </a:lnTo>
                  <a:close/>
                  <a:moveTo>
                    <a:pt x="1011" y="212"/>
                  </a:moveTo>
                  <a:lnTo>
                    <a:pt x="1011" y="281"/>
                  </a:lnTo>
                  <a:lnTo>
                    <a:pt x="992" y="281"/>
                  </a:lnTo>
                  <a:lnTo>
                    <a:pt x="992" y="212"/>
                  </a:lnTo>
                  <a:lnTo>
                    <a:pt x="1011" y="212"/>
                  </a:lnTo>
                  <a:close/>
                  <a:moveTo>
                    <a:pt x="1011" y="332"/>
                  </a:moveTo>
                  <a:lnTo>
                    <a:pt x="1011" y="401"/>
                  </a:lnTo>
                  <a:lnTo>
                    <a:pt x="992" y="401"/>
                  </a:lnTo>
                  <a:lnTo>
                    <a:pt x="992" y="332"/>
                  </a:lnTo>
                  <a:lnTo>
                    <a:pt x="1011" y="332"/>
                  </a:lnTo>
                  <a:close/>
                  <a:moveTo>
                    <a:pt x="1011" y="452"/>
                  </a:moveTo>
                  <a:lnTo>
                    <a:pt x="1011" y="521"/>
                  </a:lnTo>
                  <a:lnTo>
                    <a:pt x="992" y="521"/>
                  </a:lnTo>
                  <a:lnTo>
                    <a:pt x="992" y="452"/>
                  </a:lnTo>
                  <a:lnTo>
                    <a:pt x="1011" y="452"/>
                  </a:lnTo>
                  <a:close/>
                  <a:moveTo>
                    <a:pt x="1011" y="573"/>
                  </a:moveTo>
                  <a:lnTo>
                    <a:pt x="1011" y="642"/>
                  </a:lnTo>
                  <a:lnTo>
                    <a:pt x="992" y="642"/>
                  </a:lnTo>
                  <a:lnTo>
                    <a:pt x="992" y="573"/>
                  </a:lnTo>
                  <a:lnTo>
                    <a:pt x="1011" y="573"/>
                  </a:lnTo>
                  <a:close/>
                  <a:moveTo>
                    <a:pt x="1011" y="693"/>
                  </a:moveTo>
                  <a:lnTo>
                    <a:pt x="1011" y="762"/>
                  </a:lnTo>
                  <a:lnTo>
                    <a:pt x="992" y="762"/>
                  </a:lnTo>
                  <a:lnTo>
                    <a:pt x="992" y="693"/>
                  </a:lnTo>
                  <a:lnTo>
                    <a:pt x="1011" y="693"/>
                  </a:lnTo>
                  <a:close/>
                  <a:moveTo>
                    <a:pt x="1011" y="813"/>
                  </a:moveTo>
                  <a:lnTo>
                    <a:pt x="1011" y="882"/>
                  </a:lnTo>
                  <a:lnTo>
                    <a:pt x="992" y="882"/>
                  </a:lnTo>
                  <a:lnTo>
                    <a:pt x="992" y="813"/>
                  </a:lnTo>
                  <a:lnTo>
                    <a:pt x="1011" y="813"/>
                  </a:lnTo>
                  <a:close/>
                  <a:moveTo>
                    <a:pt x="1011" y="934"/>
                  </a:moveTo>
                  <a:lnTo>
                    <a:pt x="1011" y="1003"/>
                  </a:lnTo>
                  <a:lnTo>
                    <a:pt x="992" y="1003"/>
                  </a:lnTo>
                  <a:lnTo>
                    <a:pt x="992" y="934"/>
                  </a:lnTo>
                  <a:lnTo>
                    <a:pt x="1011" y="934"/>
                  </a:lnTo>
                  <a:close/>
                  <a:moveTo>
                    <a:pt x="1011" y="1054"/>
                  </a:moveTo>
                  <a:lnTo>
                    <a:pt x="1011" y="1123"/>
                  </a:lnTo>
                  <a:lnTo>
                    <a:pt x="992" y="1123"/>
                  </a:lnTo>
                  <a:lnTo>
                    <a:pt x="992" y="1054"/>
                  </a:lnTo>
                  <a:lnTo>
                    <a:pt x="1011" y="1054"/>
                  </a:lnTo>
                  <a:close/>
                  <a:moveTo>
                    <a:pt x="1011" y="1174"/>
                  </a:moveTo>
                  <a:lnTo>
                    <a:pt x="1011" y="1243"/>
                  </a:lnTo>
                  <a:lnTo>
                    <a:pt x="992" y="1243"/>
                  </a:lnTo>
                  <a:lnTo>
                    <a:pt x="992" y="1174"/>
                  </a:lnTo>
                  <a:lnTo>
                    <a:pt x="1011" y="1174"/>
                  </a:lnTo>
                  <a:close/>
                  <a:moveTo>
                    <a:pt x="1011" y="1295"/>
                  </a:moveTo>
                  <a:lnTo>
                    <a:pt x="1011" y="1364"/>
                  </a:lnTo>
                  <a:lnTo>
                    <a:pt x="992" y="1364"/>
                  </a:lnTo>
                  <a:lnTo>
                    <a:pt x="992" y="1295"/>
                  </a:lnTo>
                  <a:lnTo>
                    <a:pt x="1011" y="1295"/>
                  </a:lnTo>
                  <a:close/>
                  <a:moveTo>
                    <a:pt x="1011" y="1415"/>
                  </a:moveTo>
                  <a:lnTo>
                    <a:pt x="1011" y="1433"/>
                  </a:lnTo>
                  <a:lnTo>
                    <a:pt x="1010" y="1441"/>
                  </a:lnTo>
                  <a:lnTo>
                    <a:pt x="1010" y="1450"/>
                  </a:lnTo>
                  <a:lnTo>
                    <a:pt x="1006" y="1466"/>
                  </a:lnTo>
                  <a:lnTo>
                    <a:pt x="1003" y="1481"/>
                  </a:lnTo>
                  <a:lnTo>
                    <a:pt x="1001" y="1486"/>
                  </a:lnTo>
                  <a:lnTo>
                    <a:pt x="983" y="1481"/>
                  </a:lnTo>
                  <a:lnTo>
                    <a:pt x="984" y="1477"/>
                  </a:lnTo>
                  <a:lnTo>
                    <a:pt x="989" y="1463"/>
                  </a:lnTo>
                  <a:lnTo>
                    <a:pt x="991" y="1449"/>
                  </a:lnTo>
                  <a:lnTo>
                    <a:pt x="991" y="1441"/>
                  </a:lnTo>
                  <a:lnTo>
                    <a:pt x="992" y="1433"/>
                  </a:lnTo>
                  <a:lnTo>
                    <a:pt x="992" y="1415"/>
                  </a:lnTo>
                  <a:lnTo>
                    <a:pt x="1011" y="1415"/>
                  </a:lnTo>
                  <a:close/>
                  <a:moveTo>
                    <a:pt x="972" y="1533"/>
                  </a:moveTo>
                  <a:lnTo>
                    <a:pt x="971" y="1535"/>
                  </a:lnTo>
                  <a:lnTo>
                    <a:pt x="960" y="1547"/>
                  </a:lnTo>
                  <a:lnTo>
                    <a:pt x="947" y="1557"/>
                  </a:lnTo>
                  <a:lnTo>
                    <a:pt x="933" y="1566"/>
                  </a:lnTo>
                  <a:lnTo>
                    <a:pt x="919" y="1574"/>
                  </a:lnTo>
                  <a:lnTo>
                    <a:pt x="910" y="1578"/>
                  </a:lnTo>
                  <a:lnTo>
                    <a:pt x="903" y="1563"/>
                  </a:lnTo>
                  <a:lnTo>
                    <a:pt x="909" y="1560"/>
                  </a:lnTo>
                  <a:lnTo>
                    <a:pt x="922" y="1553"/>
                  </a:lnTo>
                  <a:lnTo>
                    <a:pt x="935" y="1545"/>
                  </a:lnTo>
                  <a:lnTo>
                    <a:pt x="946" y="1535"/>
                  </a:lnTo>
                  <a:lnTo>
                    <a:pt x="956" y="1525"/>
                  </a:lnTo>
                  <a:lnTo>
                    <a:pt x="957" y="1523"/>
                  </a:lnTo>
                  <a:lnTo>
                    <a:pt x="972" y="1533"/>
                  </a:lnTo>
                  <a:close/>
                  <a:moveTo>
                    <a:pt x="853" y="1593"/>
                  </a:moveTo>
                  <a:lnTo>
                    <a:pt x="845" y="1593"/>
                  </a:lnTo>
                  <a:lnTo>
                    <a:pt x="836" y="1594"/>
                  </a:lnTo>
                  <a:lnTo>
                    <a:pt x="778" y="1594"/>
                  </a:lnTo>
                  <a:lnTo>
                    <a:pt x="778" y="1577"/>
                  </a:lnTo>
                  <a:lnTo>
                    <a:pt x="835" y="1577"/>
                  </a:lnTo>
                  <a:lnTo>
                    <a:pt x="844" y="1576"/>
                  </a:lnTo>
                  <a:lnTo>
                    <a:pt x="852" y="1576"/>
                  </a:lnTo>
                  <a:lnTo>
                    <a:pt x="853" y="1593"/>
                  </a:lnTo>
                  <a:close/>
                  <a:moveTo>
                    <a:pt x="721" y="1594"/>
                  </a:moveTo>
                  <a:lnTo>
                    <a:pt x="646" y="1594"/>
                  </a:lnTo>
                  <a:lnTo>
                    <a:pt x="646" y="1577"/>
                  </a:lnTo>
                  <a:lnTo>
                    <a:pt x="721" y="1577"/>
                  </a:lnTo>
                  <a:lnTo>
                    <a:pt x="721" y="1594"/>
                  </a:lnTo>
                  <a:close/>
                  <a:moveTo>
                    <a:pt x="590" y="1594"/>
                  </a:moveTo>
                  <a:lnTo>
                    <a:pt x="515" y="1594"/>
                  </a:lnTo>
                  <a:lnTo>
                    <a:pt x="515" y="1577"/>
                  </a:lnTo>
                  <a:lnTo>
                    <a:pt x="590" y="1577"/>
                  </a:lnTo>
                  <a:lnTo>
                    <a:pt x="590" y="1594"/>
                  </a:lnTo>
                  <a:close/>
                  <a:moveTo>
                    <a:pt x="458" y="1594"/>
                  </a:moveTo>
                  <a:lnTo>
                    <a:pt x="383" y="1594"/>
                  </a:lnTo>
                  <a:lnTo>
                    <a:pt x="383" y="1577"/>
                  </a:lnTo>
                  <a:lnTo>
                    <a:pt x="458" y="1577"/>
                  </a:lnTo>
                  <a:lnTo>
                    <a:pt x="458" y="1594"/>
                  </a:lnTo>
                  <a:close/>
                  <a:moveTo>
                    <a:pt x="327" y="1594"/>
                  </a:moveTo>
                  <a:lnTo>
                    <a:pt x="252" y="1594"/>
                  </a:lnTo>
                  <a:lnTo>
                    <a:pt x="252" y="1577"/>
                  </a:lnTo>
                  <a:lnTo>
                    <a:pt x="327" y="1577"/>
                  </a:lnTo>
                  <a:lnTo>
                    <a:pt x="327" y="1594"/>
                  </a:lnTo>
                  <a:close/>
                  <a:moveTo>
                    <a:pt x="195" y="1594"/>
                  </a:moveTo>
                  <a:lnTo>
                    <a:pt x="174" y="1594"/>
                  </a:lnTo>
                  <a:lnTo>
                    <a:pt x="166" y="1593"/>
                  </a:lnTo>
                  <a:lnTo>
                    <a:pt x="157" y="1593"/>
                  </a:lnTo>
                  <a:lnTo>
                    <a:pt x="139" y="1590"/>
                  </a:lnTo>
                  <a:lnTo>
                    <a:pt x="123" y="1587"/>
                  </a:lnTo>
                  <a:lnTo>
                    <a:pt x="118" y="1585"/>
                  </a:lnTo>
                  <a:lnTo>
                    <a:pt x="124" y="1569"/>
                  </a:lnTo>
                  <a:lnTo>
                    <a:pt x="127" y="1570"/>
                  </a:lnTo>
                  <a:lnTo>
                    <a:pt x="142" y="1574"/>
                  </a:lnTo>
                  <a:lnTo>
                    <a:pt x="158" y="1576"/>
                  </a:lnTo>
                  <a:lnTo>
                    <a:pt x="166" y="1576"/>
                  </a:lnTo>
                  <a:lnTo>
                    <a:pt x="174" y="1577"/>
                  </a:lnTo>
                  <a:lnTo>
                    <a:pt x="195" y="1577"/>
                  </a:lnTo>
                  <a:lnTo>
                    <a:pt x="195" y="1594"/>
                  </a:lnTo>
                  <a:close/>
                  <a:moveTo>
                    <a:pt x="66" y="1559"/>
                  </a:moveTo>
                  <a:lnTo>
                    <a:pt x="64" y="1558"/>
                  </a:lnTo>
                  <a:lnTo>
                    <a:pt x="51" y="1548"/>
                  </a:lnTo>
                  <a:lnTo>
                    <a:pt x="40" y="1535"/>
                  </a:lnTo>
                  <a:lnTo>
                    <a:pt x="30" y="1523"/>
                  </a:lnTo>
                  <a:lnTo>
                    <a:pt x="21" y="1510"/>
                  </a:lnTo>
                  <a:lnTo>
                    <a:pt x="16" y="1503"/>
                  </a:lnTo>
                  <a:lnTo>
                    <a:pt x="34" y="1495"/>
                  </a:lnTo>
                  <a:lnTo>
                    <a:pt x="36" y="1501"/>
                  </a:lnTo>
                  <a:lnTo>
                    <a:pt x="44" y="1513"/>
                  </a:lnTo>
                  <a:lnTo>
                    <a:pt x="54" y="1524"/>
                  </a:lnTo>
                  <a:lnTo>
                    <a:pt x="64" y="1534"/>
                  </a:lnTo>
                  <a:lnTo>
                    <a:pt x="75" y="1544"/>
                  </a:lnTo>
                  <a:lnTo>
                    <a:pt x="77" y="1546"/>
                  </a:lnTo>
                  <a:lnTo>
                    <a:pt x="66" y="1559"/>
                  </a:lnTo>
                  <a:close/>
                  <a:moveTo>
                    <a:pt x="1" y="1452"/>
                  </a:moveTo>
                  <a:lnTo>
                    <a:pt x="0" y="1451"/>
                  </a:lnTo>
                  <a:lnTo>
                    <a:pt x="0" y="1442"/>
                  </a:lnTo>
                  <a:lnTo>
                    <a:pt x="0" y="1434"/>
                  </a:lnTo>
                  <a:lnTo>
                    <a:pt x="19" y="1433"/>
                  </a:lnTo>
                  <a:lnTo>
                    <a:pt x="19" y="1441"/>
                  </a:lnTo>
                  <a:lnTo>
                    <a:pt x="19" y="1447"/>
                  </a:lnTo>
                  <a:lnTo>
                    <a:pt x="19" y="1449"/>
                  </a:lnTo>
                  <a:lnTo>
                    <a:pt x="1" y="1452"/>
                  </a:lnTo>
                  <a:close/>
                </a:path>
              </a:pathLst>
            </a:custGeom>
            <a:solidFill>
              <a:srgbClr val="FF9900"/>
            </a:solidFill>
            <a:ln w="0">
              <a:solidFill>
                <a:srgbClr val="FF9900"/>
              </a:solidFill>
              <a:prstDash val="solid"/>
              <a:round/>
              <a:headEnd/>
              <a:tailEnd/>
            </a:ln>
          </p:spPr>
          <p:txBody>
            <a:bodyPr/>
            <a:lstStyle/>
            <a:p>
              <a:endParaRPr lang="ja-JP" altLang="en-US"/>
            </a:p>
          </p:txBody>
        </p:sp>
        <p:sp>
          <p:nvSpPr>
            <p:cNvPr id="44" name="Freeform 45"/>
            <p:cNvSpPr>
              <a:spLocks/>
            </p:cNvSpPr>
            <p:nvPr/>
          </p:nvSpPr>
          <p:spPr bwMode="auto">
            <a:xfrm>
              <a:off x="1139371" y="6379935"/>
              <a:ext cx="911225" cy="1108075"/>
            </a:xfrm>
            <a:custGeom>
              <a:avLst/>
              <a:gdLst>
                <a:gd name="T0" fmla="*/ 2147483647 w 1148"/>
                <a:gd name="T1" fmla="*/ 2147483647 h 1397"/>
                <a:gd name="T2" fmla="*/ 2147483647 w 1148"/>
                <a:gd name="T3" fmla="*/ 2147483647 h 1397"/>
                <a:gd name="T4" fmla="*/ 2147483647 w 1148"/>
                <a:gd name="T5" fmla="*/ 2147483647 h 1397"/>
                <a:gd name="T6" fmla="*/ 2147483647 w 1148"/>
                <a:gd name="T7" fmla="*/ 2147483647 h 1397"/>
                <a:gd name="T8" fmla="*/ 2147483647 w 1148"/>
                <a:gd name="T9" fmla="*/ 0 h 1397"/>
                <a:gd name="T10" fmla="*/ 2147483647 w 1148"/>
                <a:gd name="T11" fmla="*/ 0 h 1397"/>
                <a:gd name="T12" fmla="*/ 2147483647 w 1148"/>
                <a:gd name="T13" fmla="*/ 0 h 1397"/>
                <a:gd name="T14" fmla="*/ 2147483647 w 1148"/>
                <a:gd name="T15" fmla="*/ 0 h 1397"/>
                <a:gd name="T16" fmla="*/ 2147483647 w 1148"/>
                <a:gd name="T17" fmla="*/ 0 h 1397"/>
                <a:gd name="T18" fmla="*/ 2147483647 w 1148"/>
                <a:gd name="T19" fmla="*/ 0 h 1397"/>
                <a:gd name="T20" fmla="*/ 2147483647 w 1148"/>
                <a:gd name="T21" fmla="*/ 0 h 1397"/>
                <a:gd name="T22" fmla="*/ 2147483647 w 1148"/>
                <a:gd name="T23" fmla="*/ 0 h 1397"/>
                <a:gd name="T24" fmla="*/ 2147483647 w 1148"/>
                <a:gd name="T25" fmla="*/ 0 h 1397"/>
                <a:gd name="T26" fmla="*/ 2147483647 w 1148"/>
                <a:gd name="T27" fmla="*/ 2147483647 h 1397"/>
                <a:gd name="T28" fmla="*/ 2147483647 w 1148"/>
                <a:gd name="T29" fmla="*/ 2147483647 h 1397"/>
                <a:gd name="T30" fmla="*/ 2147483647 w 1148"/>
                <a:gd name="T31" fmla="*/ 2147483647 h 1397"/>
                <a:gd name="T32" fmla="*/ 2147483647 w 1148"/>
                <a:gd name="T33" fmla="*/ 2147483647 h 1397"/>
                <a:gd name="T34" fmla="*/ 2147483647 w 1148"/>
                <a:gd name="T35" fmla="*/ 2147483647 h 1397"/>
                <a:gd name="T36" fmla="*/ 2147483647 w 1148"/>
                <a:gd name="T37" fmla="*/ 2147483647 h 1397"/>
                <a:gd name="T38" fmla="*/ 2147483647 w 1148"/>
                <a:gd name="T39" fmla="*/ 2147483647 h 1397"/>
                <a:gd name="T40" fmla="*/ 2147483647 w 1148"/>
                <a:gd name="T41" fmla="*/ 2147483647 h 1397"/>
                <a:gd name="T42" fmla="*/ 2147483647 w 1148"/>
                <a:gd name="T43" fmla="*/ 2147483647 h 1397"/>
                <a:gd name="T44" fmla="*/ 2147483647 w 1148"/>
                <a:gd name="T45" fmla="*/ 2147483647 h 1397"/>
                <a:gd name="T46" fmla="*/ 2147483647 w 1148"/>
                <a:gd name="T47" fmla="*/ 2147483647 h 1397"/>
                <a:gd name="T48" fmla="*/ 2147483647 w 1148"/>
                <a:gd name="T49" fmla="*/ 2147483647 h 1397"/>
                <a:gd name="T50" fmla="*/ 2147483647 w 1148"/>
                <a:gd name="T51" fmla="*/ 2147483647 h 1397"/>
                <a:gd name="T52" fmla="*/ 2147483647 w 1148"/>
                <a:gd name="T53" fmla="*/ 2147483647 h 1397"/>
                <a:gd name="T54" fmla="*/ 2147483647 w 1148"/>
                <a:gd name="T55" fmla="*/ 2147483647 h 1397"/>
                <a:gd name="T56" fmla="*/ 2147483647 w 1148"/>
                <a:gd name="T57" fmla="*/ 2147483647 h 1397"/>
                <a:gd name="T58" fmla="*/ 2147483647 w 1148"/>
                <a:gd name="T59" fmla="*/ 2147483647 h 1397"/>
                <a:gd name="T60" fmla="*/ 2147483647 w 1148"/>
                <a:gd name="T61" fmla="*/ 2147483647 h 1397"/>
                <a:gd name="T62" fmla="*/ 2147483647 w 1148"/>
                <a:gd name="T63" fmla="*/ 2147483647 h 1397"/>
                <a:gd name="T64" fmla="*/ 2147483647 w 1148"/>
                <a:gd name="T65" fmla="*/ 2147483647 h 1397"/>
                <a:gd name="T66" fmla="*/ 0 w 1148"/>
                <a:gd name="T67" fmla="*/ 2147483647 h 13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8"/>
                <a:gd name="T103" fmla="*/ 0 h 1397"/>
                <a:gd name="T104" fmla="*/ 1148 w 1148"/>
                <a:gd name="T105" fmla="*/ 1397 h 13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8" h="1397">
                  <a:moveTo>
                    <a:pt x="0" y="175"/>
                  </a:moveTo>
                  <a:lnTo>
                    <a:pt x="1" y="158"/>
                  </a:lnTo>
                  <a:lnTo>
                    <a:pt x="4" y="140"/>
                  </a:lnTo>
                  <a:lnTo>
                    <a:pt x="9" y="124"/>
                  </a:lnTo>
                  <a:lnTo>
                    <a:pt x="15" y="107"/>
                  </a:lnTo>
                  <a:lnTo>
                    <a:pt x="23" y="92"/>
                  </a:lnTo>
                  <a:lnTo>
                    <a:pt x="33" y="78"/>
                  </a:lnTo>
                  <a:lnTo>
                    <a:pt x="44" y="64"/>
                  </a:lnTo>
                  <a:lnTo>
                    <a:pt x="56" y="52"/>
                  </a:lnTo>
                  <a:lnTo>
                    <a:pt x="69" y="41"/>
                  </a:lnTo>
                  <a:lnTo>
                    <a:pt x="85" y="30"/>
                  </a:lnTo>
                  <a:lnTo>
                    <a:pt x="100" y="21"/>
                  </a:lnTo>
                  <a:lnTo>
                    <a:pt x="117" y="14"/>
                  </a:lnTo>
                  <a:lnTo>
                    <a:pt x="134" y="8"/>
                  </a:lnTo>
                  <a:lnTo>
                    <a:pt x="152" y="4"/>
                  </a:lnTo>
                  <a:lnTo>
                    <a:pt x="172" y="1"/>
                  </a:lnTo>
                  <a:lnTo>
                    <a:pt x="191" y="0"/>
                  </a:lnTo>
                  <a:lnTo>
                    <a:pt x="957" y="0"/>
                  </a:lnTo>
                  <a:lnTo>
                    <a:pt x="976" y="1"/>
                  </a:lnTo>
                  <a:lnTo>
                    <a:pt x="995" y="4"/>
                  </a:lnTo>
                  <a:lnTo>
                    <a:pt x="1013" y="8"/>
                  </a:lnTo>
                  <a:lnTo>
                    <a:pt x="1031" y="14"/>
                  </a:lnTo>
                  <a:lnTo>
                    <a:pt x="1047" y="21"/>
                  </a:lnTo>
                  <a:lnTo>
                    <a:pt x="1064" y="30"/>
                  </a:lnTo>
                  <a:lnTo>
                    <a:pt x="1078" y="41"/>
                  </a:lnTo>
                  <a:lnTo>
                    <a:pt x="1091" y="52"/>
                  </a:lnTo>
                  <a:lnTo>
                    <a:pt x="1105" y="64"/>
                  </a:lnTo>
                  <a:lnTo>
                    <a:pt x="1116" y="78"/>
                  </a:lnTo>
                  <a:lnTo>
                    <a:pt x="1124" y="92"/>
                  </a:lnTo>
                  <a:lnTo>
                    <a:pt x="1132" y="107"/>
                  </a:lnTo>
                  <a:lnTo>
                    <a:pt x="1139" y="124"/>
                  </a:lnTo>
                  <a:lnTo>
                    <a:pt x="1144" y="140"/>
                  </a:lnTo>
                  <a:lnTo>
                    <a:pt x="1147" y="158"/>
                  </a:lnTo>
                  <a:lnTo>
                    <a:pt x="1148" y="175"/>
                  </a:lnTo>
                  <a:lnTo>
                    <a:pt x="1148" y="1222"/>
                  </a:lnTo>
                  <a:lnTo>
                    <a:pt x="1147" y="1240"/>
                  </a:lnTo>
                  <a:lnTo>
                    <a:pt x="1144" y="1257"/>
                  </a:lnTo>
                  <a:lnTo>
                    <a:pt x="1139" y="1273"/>
                  </a:lnTo>
                  <a:lnTo>
                    <a:pt x="1132" y="1289"/>
                  </a:lnTo>
                  <a:lnTo>
                    <a:pt x="1124" y="1305"/>
                  </a:lnTo>
                  <a:lnTo>
                    <a:pt x="1116" y="1320"/>
                  </a:lnTo>
                  <a:lnTo>
                    <a:pt x="1105" y="1333"/>
                  </a:lnTo>
                  <a:lnTo>
                    <a:pt x="1091" y="1345"/>
                  </a:lnTo>
                  <a:lnTo>
                    <a:pt x="1078" y="1357"/>
                  </a:lnTo>
                  <a:lnTo>
                    <a:pt x="1064" y="1367"/>
                  </a:lnTo>
                  <a:lnTo>
                    <a:pt x="1047" y="1375"/>
                  </a:lnTo>
                  <a:lnTo>
                    <a:pt x="1031" y="1382"/>
                  </a:lnTo>
                  <a:lnTo>
                    <a:pt x="1013" y="1389"/>
                  </a:lnTo>
                  <a:lnTo>
                    <a:pt x="995" y="1394"/>
                  </a:lnTo>
                  <a:lnTo>
                    <a:pt x="976" y="1396"/>
                  </a:lnTo>
                  <a:lnTo>
                    <a:pt x="957" y="1397"/>
                  </a:lnTo>
                  <a:lnTo>
                    <a:pt x="191" y="1397"/>
                  </a:lnTo>
                  <a:lnTo>
                    <a:pt x="172" y="1396"/>
                  </a:lnTo>
                  <a:lnTo>
                    <a:pt x="152" y="1394"/>
                  </a:lnTo>
                  <a:lnTo>
                    <a:pt x="134" y="1389"/>
                  </a:lnTo>
                  <a:lnTo>
                    <a:pt x="117" y="1382"/>
                  </a:lnTo>
                  <a:lnTo>
                    <a:pt x="100" y="1375"/>
                  </a:lnTo>
                  <a:lnTo>
                    <a:pt x="85" y="1367"/>
                  </a:lnTo>
                  <a:lnTo>
                    <a:pt x="69" y="1357"/>
                  </a:lnTo>
                  <a:lnTo>
                    <a:pt x="56" y="1345"/>
                  </a:lnTo>
                  <a:lnTo>
                    <a:pt x="44" y="1333"/>
                  </a:lnTo>
                  <a:lnTo>
                    <a:pt x="33" y="1320"/>
                  </a:lnTo>
                  <a:lnTo>
                    <a:pt x="23" y="1305"/>
                  </a:lnTo>
                  <a:lnTo>
                    <a:pt x="15" y="1289"/>
                  </a:lnTo>
                  <a:lnTo>
                    <a:pt x="9" y="1273"/>
                  </a:lnTo>
                  <a:lnTo>
                    <a:pt x="4" y="1257"/>
                  </a:lnTo>
                  <a:lnTo>
                    <a:pt x="1" y="1240"/>
                  </a:lnTo>
                  <a:lnTo>
                    <a:pt x="0" y="1222"/>
                  </a:lnTo>
                  <a:lnTo>
                    <a:pt x="0" y="175"/>
                  </a:lnTo>
                  <a:close/>
                </a:path>
              </a:pathLst>
            </a:custGeom>
            <a:solidFill>
              <a:srgbClr val="FFDFAF"/>
            </a:solidFill>
            <a:ln w="9525">
              <a:noFill/>
              <a:round/>
              <a:headEnd/>
              <a:tailEnd/>
            </a:ln>
          </p:spPr>
          <p:txBody>
            <a:bodyPr/>
            <a:lstStyle/>
            <a:p>
              <a:endParaRPr lang="ja-JP" altLang="en-US"/>
            </a:p>
          </p:txBody>
        </p:sp>
        <p:sp>
          <p:nvSpPr>
            <p:cNvPr id="45" name="Freeform 46"/>
            <p:cNvSpPr>
              <a:spLocks noEditPoints="1"/>
            </p:cNvSpPr>
            <p:nvPr/>
          </p:nvSpPr>
          <p:spPr bwMode="auto">
            <a:xfrm>
              <a:off x="1133021" y="6373585"/>
              <a:ext cx="925513" cy="1122363"/>
            </a:xfrm>
            <a:custGeom>
              <a:avLst/>
              <a:gdLst>
                <a:gd name="T0" fmla="*/ 0 w 1167"/>
                <a:gd name="T1" fmla="*/ 2147483647 h 1414"/>
                <a:gd name="T2" fmla="*/ 0 w 1167"/>
                <a:gd name="T3" fmla="*/ 2147483647 h 1414"/>
                <a:gd name="T4" fmla="*/ 0 w 1167"/>
                <a:gd name="T5" fmla="*/ 2147483647 h 1414"/>
                <a:gd name="T6" fmla="*/ 0 w 1167"/>
                <a:gd name="T7" fmla="*/ 2147483647 h 1414"/>
                <a:gd name="T8" fmla="*/ 0 w 1167"/>
                <a:gd name="T9" fmla="*/ 2147483647 h 1414"/>
                <a:gd name="T10" fmla="*/ 0 w 1167"/>
                <a:gd name="T11" fmla="*/ 2147483647 h 1414"/>
                <a:gd name="T12" fmla="*/ 0 w 1167"/>
                <a:gd name="T13" fmla="*/ 2147483647 h 1414"/>
                <a:gd name="T14" fmla="*/ 0 w 1167"/>
                <a:gd name="T15" fmla="*/ 2147483647 h 1414"/>
                <a:gd name="T16" fmla="*/ 0 w 1167"/>
                <a:gd name="T17" fmla="*/ 2147483647 h 1414"/>
                <a:gd name="T18" fmla="*/ 0 w 1167"/>
                <a:gd name="T19" fmla="*/ 2147483647 h 1414"/>
                <a:gd name="T20" fmla="*/ 0 w 1167"/>
                <a:gd name="T21" fmla="*/ 2147483647 h 1414"/>
                <a:gd name="T22" fmla="*/ 0 w 1167"/>
                <a:gd name="T23" fmla="*/ 2147483647 h 1414"/>
                <a:gd name="T24" fmla="*/ 2147483647 w 1167"/>
                <a:gd name="T25" fmla="*/ 2147483647 h 1414"/>
                <a:gd name="T26" fmla="*/ 2147483647 w 1167"/>
                <a:gd name="T27" fmla="*/ 2147483647 h 1414"/>
                <a:gd name="T28" fmla="*/ 2147483647 w 1167"/>
                <a:gd name="T29" fmla="*/ 2147483647 h 1414"/>
                <a:gd name="T30" fmla="*/ 2147483647 w 1167"/>
                <a:gd name="T31" fmla="*/ 2147483647 h 1414"/>
                <a:gd name="T32" fmla="*/ 2147483647 w 1167"/>
                <a:gd name="T33" fmla="*/ 2147483647 h 1414"/>
                <a:gd name="T34" fmla="*/ 2147483647 w 1167"/>
                <a:gd name="T35" fmla="*/ 2147483647 h 1414"/>
                <a:gd name="T36" fmla="*/ 2147483647 w 1167"/>
                <a:gd name="T37" fmla="*/ 2147483647 h 1414"/>
                <a:gd name="T38" fmla="*/ 2147483647 w 1167"/>
                <a:gd name="T39" fmla="*/ 2147483647 h 1414"/>
                <a:gd name="T40" fmla="*/ 2147483647 w 1167"/>
                <a:gd name="T41" fmla="*/ 2147483647 h 1414"/>
                <a:gd name="T42" fmla="*/ 2147483647 w 1167"/>
                <a:gd name="T43" fmla="*/ 2147483647 h 1414"/>
                <a:gd name="T44" fmla="*/ 2147483647 w 1167"/>
                <a:gd name="T45" fmla="*/ 2147483647 h 1414"/>
                <a:gd name="T46" fmla="*/ 2147483647 w 1167"/>
                <a:gd name="T47" fmla="*/ 2147483647 h 1414"/>
                <a:gd name="T48" fmla="*/ 2147483647 w 1167"/>
                <a:gd name="T49" fmla="*/ 2147483647 h 1414"/>
                <a:gd name="T50" fmla="*/ 2147483647 w 1167"/>
                <a:gd name="T51" fmla="*/ 2147483647 h 1414"/>
                <a:gd name="T52" fmla="*/ 2147483647 w 1167"/>
                <a:gd name="T53" fmla="*/ 2147483647 h 1414"/>
                <a:gd name="T54" fmla="*/ 2147483647 w 1167"/>
                <a:gd name="T55" fmla="*/ 2147483647 h 1414"/>
                <a:gd name="T56" fmla="*/ 2147483647 w 1167"/>
                <a:gd name="T57" fmla="*/ 2147483647 h 1414"/>
                <a:gd name="T58" fmla="*/ 2147483647 w 1167"/>
                <a:gd name="T59" fmla="*/ 2147483647 h 1414"/>
                <a:gd name="T60" fmla="*/ 2147483647 w 1167"/>
                <a:gd name="T61" fmla="*/ 2147483647 h 1414"/>
                <a:gd name="T62" fmla="*/ 2147483647 w 1167"/>
                <a:gd name="T63" fmla="*/ 2147483647 h 1414"/>
                <a:gd name="T64" fmla="*/ 2147483647 w 1167"/>
                <a:gd name="T65" fmla="*/ 2147483647 h 1414"/>
                <a:gd name="T66" fmla="*/ 2147483647 w 1167"/>
                <a:gd name="T67" fmla="*/ 2147483647 h 1414"/>
                <a:gd name="T68" fmla="*/ 2147483647 w 1167"/>
                <a:gd name="T69" fmla="*/ 2147483647 h 1414"/>
                <a:gd name="T70" fmla="*/ 2147483647 w 1167"/>
                <a:gd name="T71" fmla="*/ 2147483647 h 1414"/>
                <a:gd name="T72" fmla="*/ 2147483647 w 1167"/>
                <a:gd name="T73" fmla="*/ 2147483647 h 1414"/>
                <a:gd name="T74" fmla="*/ 2147483647 w 1167"/>
                <a:gd name="T75" fmla="*/ 2147483647 h 1414"/>
                <a:gd name="T76" fmla="*/ 2147483647 w 1167"/>
                <a:gd name="T77" fmla="*/ 2147483647 h 1414"/>
                <a:gd name="T78" fmla="*/ 2147483647 w 1167"/>
                <a:gd name="T79" fmla="*/ 2147483647 h 1414"/>
                <a:gd name="T80" fmla="*/ 2147483647 w 1167"/>
                <a:gd name="T81" fmla="*/ 2147483647 h 1414"/>
                <a:gd name="T82" fmla="*/ 2147483647 w 1167"/>
                <a:gd name="T83" fmla="*/ 2147483647 h 1414"/>
                <a:gd name="T84" fmla="*/ 2147483647 w 1167"/>
                <a:gd name="T85" fmla="*/ 2147483647 h 1414"/>
                <a:gd name="T86" fmla="*/ 2147483647 w 1167"/>
                <a:gd name="T87" fmla="*/ 2147483647 h 1414"/>
                <a:gd name="T88" fmla="*/ 2147483647 w 1167"/>
                <a:gd name="T89" fmla="*/ 2147483647 h 1414"/>
                <a:gd name="T90" fmla="*/ 2147483647 w 1167"/>
                <a:gd name="T91" fmla="*/ 2147483647 h 1414"/>
                <a:gd name="T92" fmla="*/ 2147483647 w 1167"/>
                <a:gd name="T93" fmla="*/ 2147483647 h 1414"/>
                <a:gd name="T94" fmla="*/ 2147483647 w 1167"/>
                <a:gd name="T95" fmla="*/ 2147483647 h 1414"/>
                <a:gd name="T96" fmla="*/ 2147483647 w 1167"/>
                <a:gd name="T97" fmla="*/ 2147483647 h 1414"/>
                <a:gd name="T98" fmla="*/ 2147483647 w 1167"/>
                <a:gd name="T99" fmla="*/ 2147483647 h 1414"/>
                <a:gd name="T100" fmla="*/ 2147483647 w 1167"/>
                <a:gd name="T101" fmla="*/ 2147483647 h 1414"/>
                <a:gd name="T102" fmla="*/ 2147483647 w 1167"/>
                <a:gd name="T103" fmla="*/ 2147483647 h 1414"/>
                <a:gd name="T104" fmla="*/ 2147483647 w 1167"/>
                <a:gd name="T105" fmla="*/ 2147483647 h 1414"/>
                <a:gd name="T106" fmla="*/ 2147483647 w 1167"/>
                <a:gd name="T107" fmla="*/ 2147483647 h 1414"/>
                <a:gd name="T108" fmla="*/ 0 w 1167"/>
                <a:gd name="T109" fmla="*/ 2147483647 h 1414"/>
                <a:gd name="T110" fmla="*/ 0 w 1167"/>
                <a:gd name="T111" fmla="*/ 2147483647 h 1414"/>
                <a:gd name="T112" fmla="*/ 2147483647 w 1167"/>
                <a:gd name="T113" fmla="*/ 2147483647 h 1414"/>
                <a:gd name="T114" fmla="*/ 0 w 1167"/>
                <a:gd name="T115" fmla="*/ 2147483647 h 1414"/>
                <a:gd name="T116" fmla="*/ 0 w 1167"/>
                <a:gd name="T117" fmla="*/ 2147483647 h 1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7"/>
                <a:gd name="T178" fmla="*/ 0 h 1414"/>
                <a:gd name="T179" fmla="*/ 1167 w 1167"/>
                <a:gd name="T180" fmla="*/ 1414 h 14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7" h="1414">
                  <a:moveTo>
                    <a:pt x="0" y="1230"/>
                  </a:moveTo>
                  <a:lnTo>
                    <a:pt x="0" y="1161"/>
                  </a:lnTo>
                  <a:lnTo>
                    <a:pt x="19" y="1161"/>
                  </a:lnTo>
                  <a:lnTo>
                    <a:pt x="19" y="1230"/>
                  </a:lnTo>
                  <a:lnTo>
                    <a:pt x="0" y="1230"/>
                  </a:lnTo>
                  <a:close/>
                  <a:moveTo>
                    <a:pt x="0" y="1109"/>
                  </a:moveTo>
                  <a:lnTo>
                    <a:pt x="0" y="1041"/>
                  </a:lnTo>
                  <a:lnTo>
                    <a:pt x="19" y="1041"/>
                  </a:lnTo>
                  <a:lnTo>
                    <a:pt x="19" y="1109"/>
                  </a:lnTo>
                  <a:lnTo>
                    <a:pt x="0" y="1109"/>
                  </a:lnTo>
                  <a:close/>
                  <a:moveTo>
                    <a:pt x="0" y="989"/>
                  </a:moveTo>
                  <a:lnTo>
                    <a:pt x="0" y="920"/>
                  </a:lnTo>
                  <a:lnTo>
                    <a:pt x="19" y="920"/>
                  </a:lnTo>
                  <a:lnTo>
                    <a:pt x="19" y="989"/>
                  </a:lnTo>
                  <a:lnTo>
                    <a:pt x="0" y="989"/>
                  </a:lnTo>
                  <a:close/>
                  <a:moveTo>
                    <a:pt x="0" y="869"/>
                  </a:moveTo>
                  <a:lnTo>
                    <a:pt x="0" y="800"/>
                  </a:lnTo>
                  <a:lnTo>
                    <a:pt x="19" y="800"/>
                  </a:lnTo>
                  <a:lnTo>
                    <a:pt x="19" y="869"/>
                  </a:lnTo>
                  <a:lnTo>
                    <a:pt x="0" y="869"/>
                  </a:lnTo>
                  <a:close/>
                  <a:moveTo>
                    <a:pt x="0" y="748"/>
                  </a:moveTo>
                  <a:lnTo>
                    <a:pt x="0" y="680"/>
                  </a:lnTo>
                  <a:lnTo>
                    <a:pt x="19" y="680"/>
                  </a:lnTo>
                  <a:lnTo>
                    <a:pt x="19" y="748"/>
                  </a:lnTo>
                  <a:lnTo>
                    <a:pt x="0" y="748"/>
                  </a:lnTo>
                  <a:close/>
                  <a:moveTo>
                    <a:pt x="0" y="628"/>
                  </a:moveTo>
                  <a:lnTo>
                    <a:pt x="0" y="559"/>
                  </a:lnTo>
                  <a:lnTo>
                    <a:pt x="19" y="559"/>
                  </a:lnTo>
                  <a:lnTo>
                    <a:pt x="19" y="628"/>
                  </a:lnTo>
                  <a:lnTo>
                    <a:pt x="0" y="628"/>
                  </a:lnTo>
                  <a:close/>
                  <a:moveTo>
                    <a:pt x="0" y="508"/>
                  </a:moveTo>
                  <a:lnTo>
                    <a:pt x="0" y="439"/>
                  </a:lnTo>
                  <a:lnTo>
                    <a:pt x="19" y="439"/>
                  </a:lnTo>
                  <a:lnTo>
                    <a:pt x="19" y="508"/>
                  </a:lnTo>
                  <a:lnTo>
                    <a:pt x="0" y="508"/>
                  </a:lnTo>
                  <a:close/>
                  <a:moveTo>
                    <a:pt x="0" y="387"/>
                  </a:moveTo>
                  <a:lnTo>
                    <a:pt x="0" y="319"/>
                  </a:lnTo>
                  <a:lnTo>
                    <a:pt x="19" y="319"/>
                  </a:lnTo>
                  <a:lnTo>
                    <a:pt x="19" y="387"/>
                  </a:lnTo>
                  <a:lnTo>
                    <a:pt x="0" y="387"/>
                  </a:lnTo>
                  <a:close/>
                  <a:moveTo>
                    <a:pt x="0" y="267"/>
                  </a:moveTo>
                  <a:lnTo>
                    <a:pt x="0" y="198"/>
                  </a:lnTo>
                  <a:lnTo>
                    <a:pt x="19" y="198"/>
                  </a:lnTo>
                  <a:lnTo>
                    <a:pt x="19" y="267"/>
                  </a:lnTo>
                  <a:lnTo>
                    <a:pt x="0" y="267"/>
                  </a:lnTo>
                  <a:close/>
                  <a:moveTo>
                    <a:pt x="4" y="145"/>
                  </a:moveTo>
                  <a:lnTo>
                    <a:pt x="5" y="138"/>
                  </a:lnTo>
                  <a:lnTo>
                    <a:pt x="9" y="128"/>
                  </a:lnTo>
                  <a:lnTo>
                    <a:pt x="12" y="120"/>
                  </a:lnTo>
                  <a:lnTo>
                    <a:pt x="15" y="112"/>
                  </a:lnTo>
                  <a:lnTo>
                    <a:pt x="23" y="96"/>
                  </a:lnTo>
                  <a:lnTo>
                    <a:pt x="33" y="81"/>
                  </a:lnTo>
                  <a:lnTo>
                    <a:pt x="35" y="79"/>
                  </a:lnTo>
                  <a:lnTo>
                    <a:pt x="50" y="89"/>
                  </a:lnTo>
                  <a:lnTo>
                    <a:pt x="50" y="90"/>
                  </a:lnTo>
                  <a:lnTo>
                    <a:pt x="41" y="103"/>
                  </a:lnTo>
                  <a:lnTo>
                    <a:pt x="33" y="118"/>
                  </a:lnTo>
                  <a:lnTo>
                    <a:pt x="30" y="125"/>
                  </a:lnTo>
                  <a:lnTo>
                    <a:pt x="26" y="134"/>
                  </a:lnTo>
                  <a:lnTo>
                    <a:pt x="24" y="142"/>
                  </a:lnTo>
                  <a:lnTo>
                    <a:pt x="22" y="149"/>
                  </a:lnTo>
                  <a:lnTo>
                    <a:pt x="4" y="145"/>
                  </a:lnTo>
                  <a:close/>
                  <a:moveTo>
                    <a:pt x="75" y="39"/>
                  </a:moveTo>
                  <a:lnTo>
                    <a:pt x="87" y="31"/>
                  </a:lnTo>
                  <a:lnTo>
                    <a:pt x="104" y="22"/>
                  </a:lnTo>
                  <a:lnTo>
                    <a:pt x="121" y="14"/>
                  </a:lnTo>
                  <a:lnTo>
                    <a:pt x="131" y="11"/>
                  </a:lnTo>
                  <a:lnTo>
                    <a:pt x="140" y="8"/>
                  </a:lnTo>
                  <a:lnTo>
                    <a:pt x="145" y="7"/>
                  </a:lnTo>
                  <a:lnTo>
                    <a:pt x="150" y="23"/>
                  </a:lnTo>
                  <a:lnTo>
                    <a:pt x="146" y="24"/>
                  </a:lnTo>
                  <a:lnTo>
                    <a:pt x="138" y="27"/>
                  </a:lnTo>
                  <a:lnTo>
                    <a:pt x="130" y="29"/>
                  </a:lnTo>
                  <a:lnTo>
                    <a:pt x="114" y="36"/>
                  </a:lnTo>
                  <a:lnTo>
                    <a:pt x="99" y="45"/>
                  </a:lnTo>
                  <a:lnTo>
                    <a:pt x="86" y="54"/>
                  </a:lnTo>
                  <a:lnTo>
                    <a:pt x="75" y="39"/>
                  </a:lnTo>
                  <a:close/>
                  <a:moveTo>
                    <a:pt x="203" y="0"/>
                  </a:moveTo>
                  <a:lnTo>
                    <a:pt x="278" y="0"/>
                  </a:lnTo>
                  <a:lnTo>
                    <a:pt x="278" y="17"/>
                  </a:lnTo>
                  <a:lnTo>
                    <a:pt x="203" y="17"/>
                  </a:lnTo>
                  <a:lnTo>
                    <a:pt x="203" y="0"/>
                  </a:lnTo>
                  <a:close/>
                  <a:moveTo>
                    <a:pt x="335" y="0"/>
                  </a:moveTo>
                  <a:lnTo>
                    <a:pt x="410" y="0"/>
                  </a:lnTo>
                  <a:lnTo>
                    <a:pt x="410" y="17"/>
                  </a:lnTo>
                  <a:lnTo>
                    <a:pt x="335" y="17"/>
                  </a:lnTo>
                  <a:lnTo>
                    <a:pt x="335" y="0"/>
                  </a:lnTo>
                  <a:close/>
                  <a:moveTo>
                    <a:pt x="466" y="0"/>
                  </a:moveTo>
                  <a:lnTo>
                    <a:pt x="541" y="0"/>
                  </a:lnTo>
                  <a:lnTo>
                    <a:pt x="541" y="17"/>
                  </a:lnTo>
                  <a:lnTo>
                    <a:pt x="466" y="17"/>
                  </a:lnTo>
                  <a:lnTo>
                    <a:pt x="466" y="0"/>
                  </a:lnTo>
                  <a:close/>
                  <a:moveTo>
                    <a:pt x="598" y="0"/>
                  </a:moveTo>
                  <a:lnTo>
                    <a:pt x="673" y="0"/>
                  </a:lnTo>
                  <a:lnTo>
                    <a:pt x="673" y="17"/>
                  </a:lnTo>
                  <a:lnTo>
                    <a:pt x="598" y="17"/>
                  </a:lnTo>
                  <a:lnTo>
                    <a:pt x="598" y="0"/>
                  </a:lnTo>
                  <a:close/>
                  <a:moveTo>
                    <a:pt x="729" y="0"/>
                  </a:moveTo>
                  <a:lnTo>
                    <a:pt x="804" y="0"/>
                  </a:lnTo>
                  <a:lnTo>
                    <a:pt x="804" y="17"/>
                  </a:lnTo>
                  <a:lnTo>
                    <a:pt x="729" y="17"/>
                  </a:lnTo>
                  <a:lnTo>
                    <a:pt x="729" y="0"/>
                  </a:lnTo>
                  <a:close/>
                  <a:moveTo>
                    <a:pt x="861" y="0"/>
                  </a:moveTo>
                  <a:lnTo>
                    <a:pt x="936" y="0"/>
                  </a:lnTo>
                  <a:lnTo>
                    <a:pt x="936" y="17"/>
                  </a:lnTo>
                  <a:lnTo>
                    <a:pt x="861" y="17"/>
                  </a:lnTo>
                  <a:lnTo>
                    <a:pt x="861" y="0"/>
                  </a:lnTo>
                  <a:close/>
                  <a:moveTo>
                    <a:pt x="993" y="1"/>
                  </a:moveTo>
                  <a:lnTo>
                    <a:pt x="995" y="2"/>
                  </a:lnTo>
                  <a:lnTo>
                    <a:pt x="1005" y="3"/>
                  </a:lnTo>
                  <a:lnTo>
                    <a:pt x="1015" y="5"/>
                  </a:lnTo>
                  <a:lnTo>
                    <a:pt x="1025" y="8"/>
                  </a:lnTo>
                  <a:lnTo>
                    <a:pt x="1034" y="11"/>
                  </a:lnTo>
                  <a:lnTo>
                    <a:pt x="1044" y="14"/>
                  </a:lnTo>
                  <a:lnTo>
                    <a:pt x="1061" y="21"/>
                  </a:lnTo>
                  <a:lnTo>
                    <a:pt x="1067" y="25"/>
                  </a:lnTo>
                  <a:lnTo>
                    <a:pt x="1057" y="39"/>
                  </a:lnTo>
                  <a:lnTo>
                    <a:pt x="1053" y="37"/>
                  </a:lnTo>
                  <a:lnTo>
                    <a:pt x="1036" y="30"/>
                  </a:lnTo>
                  <a:lnTo>
                    <a:pt x="1028" y="27"/>
                  </a:lnTo>
                  <a:lnTo>
                    <a:pt x="1020" y="24"/>
                  </a:lnTo>
                  <a:lnTo>
                    <a:pt x="1011" y="22"/>
                  </a:lnTo>
                  <a:lnTo>
                    <a:pt x="1002" y="20"/>
                  </a:lnTo>
                  <a:lnTo>
                    <a:pt x="993" y="19"/>
                  </a:lnTo>
                  <a:lnTo>
                    <a:pt x="990" y="18"/>
                  </a:lnTo>
                  <a:lnTo>
                    <a:pt x="993" y="1"/>
                  </a:lnTo>
                  <a:close/>
                  <a:moveTo>
                    <a:pt x="1112" y="59"/>
                  </a:moveTo>
                  <a:lnTo>
                    <a:pt x="1120" y="66"/>
                  </a:lnTo>
                  <a:lnTo>
                    <a:pt x="1131" y="80"/>
                  </a:lnTo>
                  <a:lnTo>
                    <a:pt x="1142" y="95"/>
                  </a:lnTo>
                  <a:lnTo>
                    <a:pt x="1150" y="111"/>
                  </a:lnTo>
                  <a:lnTo>
                    <a:pt x="1153" y="119"/>
                  </a:lnTo>
                  <a:lnTo>
                    <a:pt x="1137" y="125"/>
                  </a:lnTo>
                  <a:lnTo>
                    <a:pt x="1133" y="119"/>
                  </a:lnTo>
                  <a:lnTo>
                    <a:pt x="1126" y="104"/>
                  </a:lnTo>
                  <a:lnTo>
                    <a:pt x="1117" y="91"/>
                  </a:lnTo>
                  <a:lnTo>
                    <a:pt x="1106" y="78"/>
                  </a:lnTo>
                  <a:lnTo>
                    <a:pt x="1099" y="70"/>
                  </a:lnTo>
                  <a:lnTo>
                    <a:pt x="1112" y="59"/>
                  </a:lnTo>
                  <a:close/>
                  <a:moveTo>
                    <a:pt x="1165" y="172"/>
                  </a:moveTo>
                  <a:lnTo>
                    <a:pt x="1165" y="174"/>
                  </a:lnTo>
                  <a:lnTo>
                    <a:pt x="1167" y="183"/>
                  </a:lnTo>
                  <a:lnTo>
                    <a:pt x="1167" y="242"/>
                  </a:lnTo>
                  <a:lnTo>
                    <a:pt x="1148" y="242"/>
                  </a:lnTo>
                  <a:lnTo>
                    <a:pt x="1148" y="184"/>
                  </a:lnTo>
                  <a:lnTo>
                    <a:pt x="1147" y="175"/>
                  </a:lnTo>
                  <a:lnTo>
                    <a:pt x="1147" y="174"/>
                  </a:lnTo>
                  <a:lnTo>
                    <a:pt x="1165" y="172"/>
                  </a:lnTo>
                  <a:close/>
                  <a:moveTo>
                    <a:pt x="1167" y="293"/>
                  </a:moveTo>
                  <a:lnTo>
                    <a:pt x="1167" y="362"/>
                  </a:lnTo>
                  <a:lnTo>
                    <a:pt x="1148" y="362"/>
                  </a:lnTo>
                  <a:lnTo>
                    <a:pt x="1148" y="293"/>
                  </a:lnTo>
                  <a:lnTo>
                    <a:pt x="1167" y="293"/>
                  </a:lnTo>
                  <a:close/>
                  <a:moveTo>
                    <a:pt x="1167" y="414"/>
                  </a:moveTo>
                  <a:lnTo>
                    <a:pt x="1167" y="482"/>
                  </a:lnTo>
                  <a:lnTo>
                    <a:pt x="1148" y="482"/>
                  </a:lnTo>
                  <a:lnTo>
                    <a:pt x="1148" y="414"/>
                  </a:lnTo>
                  <a:lnTo>
                    <a:pt x="1167" y="414"/>
                  </a:lnTo>
                  <a:close/>
                  <a:moveTo>
                    <a:pt x="1167" y="534"/>
                  </a:moveTo>
                  <a:lnTo>
                    <a:pt x="1167" y="603"/>
                  </a:lnTo>
                  <a:lnTo>
                    <a:pt x="1148" y="603"/>
                  </a:lnTo>
                  <a:lnTo>
                    <a:pt x="1148" y="534"/>
                  </a:lnTo>
                  <a:lnTo>
                    <a:pt x="1167" y="534"/>
                  </a:lnTo>
                  <a:close/>
                  <a:moveTo>
                    <a:pt x="1167" y="654"/>
                  </a:moveTo>
                  <a:lnTo>
                    <a:pt x="1167" y="723"/>
                  </a:lnTo>
                  <a:lnTo>
                    <a:pt x="1148" y="723"/>
                  </a:lnTo>
                  <a:lnTo>
                    <a:pt x="1148" y="654"/>
                  </a:lnTo>
                  <a:lnTo>
                    <a:pt x="1167" y="654"/>
                  </a:lnTo>
                  <a:close/>
                  <a:moveTo>
                    <a:pt x="1167" y="775"/>
                  </a:moveTo>
                  <a:lnTo>
                    <a:pt x="1167" y="843"/>
                  </a:lnTo>
                  <a:lnTo>
                    <a:pt x="1148" y="843"/>
                  </a:lnTo>
                  <a:lnTo>
                    <a:pt x="1148" y="775"/>
                  </a:lnTo>
                  <a:lnTo>
                    <a:pt x="1167" y="775"/>
                  </a:lnTo>
                  <a:close/>
                  <a:moveTo>
                    <a:pt x="1167" y="895"/>
                  </a:moveTo>
                  <a:lnTo>
                    <a:pt x="1167" y="964"/>
                  </a:lnTo>
                  <a:lnTo>
                    <a:pt x="1148" y="964"/>
                  </a:lnTo>
                  <a:lnTo>
                    <a:pt x="1148" y="895"/>
                  </a:lnTo>
                  <a:lnTo>
                    <a:pt x="1167" y="895"/>
                  </a:lnTo>
                  <a:close/>
                  <a:moveTo>
                    <a:pt x="1167" y="1015"/>
                  </a:moveTo>
                  <a:lnTo>
                    <a:pt x="1167" y="1084"/>
                  </a:lnTo>
                  <a:lnTo>
                    <a:pt x="1148" y="1084"/>
                  </a:lnTo>
                  <a:lnTo>
                    <a:pt x="1148" y="1015"/>
                  </a:lnTo>
                  <a:lnTo>
                    <a:pt x="1167" y="1015"/>
                  </a:lnTo>
                  <a:close/>
                  <a:moveTo>
                    <a:pt x="1167" y="1136"/>
                  </a:moveTo>
                  <a:lnTo>
                    <a:pt x="1167" y="1204"/>
                  </a:lnTo>
                  <a:lnTo>
                    <a:pt x="1148" y="1204"/>
                  </a:lnTo>
                  <a:lnTo>
                    <a:pt x="1148" y="1136"/>
                  </a:lnTo>
                  <a:lnTo>
                    <a:pt x="1167" y="1136"/>
                  </a:lnTo>
                  <a:close/>
                  <a:moveTo>
                    <a:pt x="1164" y="1257"/>
                  </a:moveTo>
                  <a:lnTo>
                    <a:pt x="1164" y="1257"/>
                  </a:lnTo>
                  <a:lnTo>
                    <a:pt x="1162" y="1266"/>
                  </a:lnTo>
                  <a:lnTo>
                    <a:pt x="1160" y="1275"/>
                  </a:lnTo>
                  <a:lnTo>
                    <a:pt x="1157" y="1284"/>
                  </a:lnTo>
                  <a:lnTo>
                    <a:pt x="1154" y="1292"/>
                  </a:lnTo>
                  <a:lnTo>
                    <a:pt x="1150" y="1301"/>
                  </a:lnTo>
                  <a:lnTo>
                    <a:pt x="1142" y="1317"/>
                  </a:lnTo>
                  <a:lnTo>
                    <a:pt x="1137" y="1325"/>
                  </a:lnTo>
                  <a:lnTo>
                    <a:pt x="1121" y="1316"/>
                  </a:lnTo>
                  <a:lnTo>
                    <a:pt x="1126" y="1310"/>
                  </a:lnTo>
                  <a:lnTo>
                    <a:pt x="1133" y="1294"/>
                  </a:lnTo>
                  <a:lnTo>
                    <a:pt x="1137" y="1287"/>
                  </a:lnTo>
                  <a:lnTo>
                    <a:pt x="1139" y="1279"/>
                  </a:lnTo>
                  <a:lnTo>
                    <a:pt x="1141" y="1271"/>
                  </a:lnTo>
                  <a:lnTo>
                    <a:pt x="1143" y="1263"/>
                  </a:lnTo>
                  <a:lnTo>
                    <a:pt x="1146" y="1255"/>
                  </a:lnTo>
                  <a:lnTo>
                    <a:pt x="1164" y="1257"/>
                  </a:lnTo>
                  <a:close/>
                  <a:moveTo>
                    <a:pt x="1099" y="1366"/>
                  </a:moveTo>
                  <a:lnTo>
                    <a:pt x="1094" y="1371"/>
                  </a:lnTo>
                  <a:lnTo>
                    <a:pt x="1078" y="1381"/>
                  </a:lnTo>
                  <a:lnTo>
                    <a:pt x="1062" y="1391"/>
                  </a:lnTo>
                  <a:lnTo>
                    <a:pt x="1044" y="1399"/>
                  </a:lnTo>
                  <a:lnTo>
                    <a:pt x="1035" y="1403"/>
                  </a:lnTo>
                  <a:lnTo>
                    <a:pt x="1033" y="1403"/>
                  </a:lnTo>
                  <a:lnTo>
                    <a:pt x="1026" y="1386"/>
                  </a:lnTo>
                  <a:lnTo>
                    <a:pt x="1027" y="1386"/>
                  </a:lnTo>
                  <a:lnTo>
                    <a:pt x="1036" y="1383"/>
                  </a:lnTo>
                  <a:lnTo>
                    <a:pt x="1052" y="1376"/>
                  </a:lnTo>
                  <a:lnTo>
                    <a:pt x="1067" y="1368"/>
                  </a:lnTo>
                  <a:lnTo>
                    <a:pt x="1080" y="1358"/>
                  </a:lnTo>
                  <a:lnTo>
                    <a:pt x="1087" y="1353"/>
                  </a:lnTo>
                  <a:lnTo>
                    <a:pt x="1099" y="1366"/>
                  </a:lnTo>
                  <a:close/>
                  <a:moveTo>
                    <a:pt x="974" y="1413"/>
                  </a:moveTo>
                  <a:lnTo>
                    <a:pt x="966" y="1414"/>
                  </a:lnTo>
                  <a:lnTo>
                    <a:pt x="899" y="1414"/>
                  </a:lnTo>
                  <a:lnTo>
                    <a:pt x="899" y="1397"/>
                  </a:lnTo>
                  <a:lnTo>
                    <a:pt x="966" y="1397"/>
                  </a:lnTo>
                  <a:lnTo>
                    <a:pt x="974" y="1396"/>
                  </a:lnTo>
                  <a:lnTo>
                    <a:pt x="974" y="1413"/>
                  </a:lnTo>
                  <a:close/>
                  <a:moveTo>
                    <a:pt x="843" y="1414"/>
                  </a:moveTo>
                  <a:lnTo>
                    <a:pt x="768" y="1414"/>
                  </a:lnTo>
                  <a:lnTo>
                    <a:pt x="768" y="1397"/>
                  </a:lnTo>
                  <a:lnTo>
                    <a:pt x="843" y="1397"/>
                  </a:lnTo>
                  <a:lnTo>
                    <a:pt x="843" y="1414"/>
                  </a:lnTo>
                  <a:close/>
                  <a:moveTo>
                    <a:pt x="711" y="1414"/>
                  </a:moveTo>
                  <a:lnTo>
                    <a:pt x="636" y="1414"/>
                  </a:lnTo>
                  <a:lnTo>
                    <a:pt x="636" y="1397"/>
                  </a:lnTo>
                  <a:lnTo>
                    <a:pt x="711" y="1397"/>
                  </a:lnTo>
                  <a:lnTo>
                    <a:pt x="711" y="1414"/>
                  </a:lnTo>
                  <a:close/>
                  <a:moveTo>
                    <a:pt x="580" y="1414"/>
                  </a:moveTo>
                  <a:lnTo>
                    <a:pt x="505" y="1414"/>
                  </a:lnTo>
                  <a:lnTo>
                    <a:pt x="505" y="1397"/>
                  </a:lnTo>
                  <a:lnTo>
                    <a:pt x="580" y="1397"/>
                  </a:lnTo>
                  <a:lnTo>
                    <a:pt x="580" y="1414"/>
                  </a:lnTo>
                  <a:close/>
                  <a:moveTo>
                    <a:pt x="448" y="1414"/>
                  </a:moveTo>
                  <a:lnTo>
                    <a:pt x="373" y="1414"/>
                  </a:lnTo>
                  <a:lnTo>
                    <a:pt x="373" y="1397"/>
                  </a:lnTo>
                  <a:lnTo>
                    <a:pt x="448" y="1397"/>
                  </a:lnTo>
                  <a:lnTo>
                    <a:pt x="448" y="1414"/>
                  </a:lnTo>
                  <a:close/>
                  <a:moveTo>
                    <a:pt x="317" y="1414"/>
                  </a:moveTo>
                  <a:lnTo>
                    <a:pt x="242" y="1414"/>
                  </a:lnTo>
                  <a:lnTo>
                    <a:pt x="242" y="1397"/>
                  </a:lnTo>
                  <a:lnTo>
                    <a:pt x="317" y="1397"/>
                  </a:lnTo>
                  <a:lnTo>
                    <a:pt x="317" y="1414"/>
                  </a:lnTo>
                  <a:close/>
                  <a:moveTo>
                    <a:pt x="184" y="1413"/>
                  </a:moveTo>
                  <a:lnTo>
                    <a:pt x="180" y="1413"/>
                  </a:lnTo>
                  <a:lnTo>
                    <a:pt x="170" y="1412"/>
                  </a:lnTo>
                  <a:lnTo>
                    <a:pt x="160" y="1410"/>
                  </a:lnTo>
                  <a:lnTo>
                    <a:pt x="150" y="1408"/>
                  </a:lnTo>
                  <a:lnTo>
                    <a:pt x="140" y="1405"/>
                  </a:lnTo>
                  <a:lnTo>
                    <a:pt x="131" y="1403"/>
                  </a:lnTo>
                  <a:lnTo>
                    <a:pt x="122" y="1399"/>
                  </a:lnTo>
                  <a:lnTo>
                    <a:pt x="109" y="1394"/>
                  </a:lnTo>
                  <a:lnTo>
                    <a:pt x="118" y="1378"/>
                  </a:lnTo>
                  <a:lnTo>
                    <a:pt x="129" y="1383"/>
                  </a:lnTo>
                  <a:lnTo>
                    <a:pt x="137" y="1386"/>
                  </a:lnTo>
                  <a:lnTo>
                    <a:pt x="146" y="1388"/>
                  </a:lnTo>
                  <a:lnTo>
                    <a:pt x="155" y="1390"/>
                  </a:lnTo>
                  <a:lnTo>
                    <a:pt x="163" y="1393"/>
                  </a:lnTo>
                  <a:lnTo>
                    <a:pt x="172" y="1395"/>
                  </a:lnTo>
                  <a:lnTo>
                    <a:pt x="181" y="1396"/>
                  </a:lnTo>
                  <a:lnTo>
                    <a:pt x="187" y="1396"/>
                  </a:lnTo>
                  <a:lnTo>
                    <a:pt x="184" y="1413"/>
                  </a:lnTo>
                  <a:close/>
                  <a:moveTo>
                    <a:pt x="62" y="1362"/>
                  </a:moveTo>
                  <a:lnTo>
                    <a:pt x="58" y="1360"/>
                  </a:lnTo>
                  <a:lnTo>
                    <a:pt x="45" y="1347"/>
                  </a:lnTo>
                  <a:lnTo>
                    <a:pt x="34" y="1333"/>
                  </a:lnTo>
                  <a:lnTo>
                    <a:pt x="24" y="1318"/>
                  </a:lnTo>
                  <a:lnTo>
                    <a:pt x="16" y="1304"/>
                  </a:lnTo>
                  <a:lnTo>
                    <a:pt x="33" y="1296"/>
                  </a:lnTo>
                  <a:lnTo>
                    <a:pt x="40" y="1309"/>
                  </a:lnTo>
                  <a:lnTo>
                    <a:pt x="48" y="1323"/>
                  </a:lnTo>
                  <a:lnTo>
                    <a:pt x="60" y="1335"/>
                  </a:lnTo>
                  <a:lnTo>
                    <a:pt x="72" y="1347"/>
                  </a:lnTo>
                  <a:lnTo>
                    <a:pt x="74" y="1350"/>
                  </a:lnTo>
                  <a:lnTo>
                    <a:pt x="62" y="1362"/>
                  </a:lnTo>
                  <a:close/>
                  <a:moveTo>
                    <a:pt x="1" y="1252"/>
                  </a:moveTo>
                  <a:lnTo>
                    <a:pt x="1" y="1249"/>
                  </a:lnTo>
                  <a:lnTo>
                    <a:pt x="0" y="1240"/>
                  </a:lnTo>
                  <a:lnTo>
                    <a:pt x="0" y="1230"/>
                  </a:lnTo>
                  <a:lnTo>
                    <a:pt x="19" y="1230"/>
                  </a:lnTo>
                  <a:lnTo>
                    <a:pt x="19" y="1238"/>
                  </a:lnTo>
                  <a:lnTo>
                    <a:pt x="19" y="1247"/>
                  </a:lnTo>
                  <a:lnTo>
                    <a:pt x="20" y="1249"/>
                  </a:lnTo>
                  <a:lnTo>
                    <a:pt x="1" y="1252"/>
                  </a:lnTo>
                  <a:close/>
                </a:path>
              </a:pathLst>
            </a:custGeom>
            <a:solidFill>
              <a:srgbClr val="FF9900"/>
            </a:solidFill>
            <a:ln w="0">
              <a:solidFill>
                <a:srgbClr val="FF9900"/>
              </a:solidFill>
              <a:prstDash val="solid"/>
              <a:round/>
              <a:headEnd/>
              <a:tailEnd/>
            </a:ln>
          </p:spPr>
          <p:txBody>
            <a:bodyPr/>
            <a:lstStyle/>
            <a:p>
              <a:endParaRPr lang="ja-JP" altLang="en-US"/>
            </a:p>
          </p:txBody>
        </p:sp>
        <p:sp>
          <p:nvSpPr>
            <p:cNvPr id="46" name="Freeform 52"/>
            <p:cNvSpPr>
              <a:spLocks/>
            </p:cNvSpPr>
            <p:nvPr/>
          </p:nvSpPr>
          <p:spPr bwMode="auto">
            <a:xfrm>
              <a:off x="2018846" y="6295798"/>
              <a:ext cx="1687513" cy="1373188"/>
            </a:xfrm>
            <a:custGeom>
              <a:avLst/>
              <a:gdLst>
                <a:gd name="T0" fmla="*/ 2147483647 w 2125"/>
                <a:gd name="T1" fmla="*/ 0 h 1728"/>
                <a:gd name="T2" fmla="*/ 2147483647 w 2125"/>
                <a:gd name="T3" fmla="*/ 2147483647 h 1728"/>
                <a:gd name="T4" fmla="*/ 2147483647 w 2125"/>
                <a:gd name="T5" fmla="*/ 2147483647 h 1728"/>
                <a:gd name="T6" fmla="*/ 2147483647 w 2125"/>
                <a:gd name="T7" fmla="*/ 2147483647 h 1728"/>
                <a:gd name="T8" fmla="*/ 2147483647 w 2125"/>
                <a:gd name="T9" fmla="*/ 2147483647 h 1728"/>
                <a:gd name="T10" fmla="*/ 2147483647 w 2125"/>
                <a:gd name="T11" fmla="*/ 2147483647 h 1728"/>
                <a:gd name="T12" fmla="*/ 2147483647 w 2125"/>
                <a:gd name="T13" fmla="*/ 2147483647 h 1728"/>
                <a:gd name="T14" fmla="*/ 2147483647 w 2125"/>
                <a:gd name="T15" fmla="*/ 2147483647 h 1728"/>
                <a:gd name="T16" fmla="*/ 2147483647 w 2125"/>
                <a:gd name="T17" fmla="*/ 2147483647 h 1728"/>
                <a:gd name="T18" fmla="*/ 2147483647 w 2125"/>
                <a:gd name="T19" fmla="*/ 2147483647 h 1728"/>
                <a:gd name="T20" fmla="*/ 2147483647 w 2125"/>
                <a:gd name="T21" fmla="*/ 2147483647 h 1728"/>
                <a:gd name="T22" fmla="*/ 2147483647 w 2125"/>
                <a:gd name="T23" fmla="*/ 2147483647 h 1728"/>
                <a:gd name="T24" fmla="*/ 2147483647 w 2125"/>
                <a:gd name="T25" fmla="*/ 2147483647 h 1728"/>
                <a:gd name="T26" fmla="*/ 2147483647 w 2125"/>
                <a:gd name="T27" fmla="*/ 2147483647 h 1728"/>
                <a:gd name="T28" fmla="*/ 2147483647 w 2125"/>
                <a:gd name="T29" fmla="*/ 2147483647 h 1728"/>
                <a:gd name="T30" fmla="*/ 2147483647 w 2125"/>
                <a:gd name="T31" fmla="*/ 2147483647 h 1728"/>
                <a:gd name="T32" fmla="*/ 2147483647 w 2125"/>
                <a:gd name="T33" fmla="*/ 2147483647 h 1728"/>
                <a:gd name="T34" fmla="*/ 2147483647 w 2125"/>
                <a:gd name="T35" fmla="*/ 2147483647 h 1728"/>
                <a:gd name="T36" fmla="*/ 2147483647 w 2125"/>
                <a:gd name="T37" fmla="*/ 2147483647 h 1728"/>
                <a:gd name="T38" fmla="*/ 2147483647 w 2125"/>
                <a:gd name="T39" fmla="*/ 2147483647 h 1728"/>
                <a:gd name="T40" fmla="*/ 2147483647 w 2125"/>
                <a:gd name="T41" fmla="*/ 2147483647 h 1728"/>
                <a:gd name="T42" fmla="*/ 2147483647 w 2125"/>
                <a:gd name="T43" fmla="*/ 2147483647 h 1728"/>
                <a:gd name="T44" fmla="*/ 0 w 2125"/>
                <a:gd name="T45" fmla="*/ 2147483647 h 1728"/>
                <a:gd name="T46" fmla="*/ 0 w 2125"/>
                <a:gd name="T47" fmla="*/ 2147483647 h 1728"/>
                <a:gd name="T48" fmla="*/ 2147483647 w 2125"/>
                <a:gd name="T49" fmla="*/ 2147483647 h 1728"/>
                <a:gd name="T50" fmla="*/ 2147483647 w 2125"/>
                <a:gd name="T51" fmla="*/ 2147483647 h 1728"/>
                <a:gd name="T52" fmla="*/ 2147483647 w 2125"/>
                <a:gd name="T53" fmla="*/ 0 h 1728"/>
                <a:gd name="T54" fmla="*/ 2147483647 w 2125"/>
                <a:gd name="T55" fmla="*/ 0 h 1728"/>
                <a:gd name="T56" fmla="*/ 2147483647 w 2125"/>
                <a:gd name="T57" fmla="*/ 0 h 17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5"/>
                <a:gd name="T88" fmla="*/ 0 h 1728"/>
                <a:gd name="T89" fmla="*/ 2125 w 2125"/>
                <a:gd name="T90" fmla="*/ 1728 h 17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5" h="1728">
                  <a:moveTo>
                    <a:pt x="13" y="0"/>
                  </a:moveTo>
                  <a:lnTo>
                    <a:pt x="2076" y="190"/>
                  </a:lnTo>
                  <a:lnTo>
                    <a:pt x="2080" y="191"/>
                  </a:lnTo>
                  <a:lnTo>
                    <a:pt x="2084" y="194"/>
                  </a:lnTo>
                  <a:lnTo>
                    <a:pt x="2086" y="197"/>
                  </a:lnTo>
                  <a:lnTo>
                    <a:pt x="2087" y="201"/>
                  </a:lnTo>
                  <a:lnTo>
                    <a:pt x="2125" y="1716"/>
                  </a:lnTo>
                  <a:lnTo>
                    <a:pt x="2123" y="1720"/>
                  </a:lnTo>
                  <a:lnTo>
                    <a:pt x="2120" y="1724"/>
                  </a:lnTo>
                  <a:lnTo>
                    <a:pt x="2117" y="1727"/>
                  </a:lnTo>
                  <a:lnTo>
                    <a:pt x="2111" y="1728"/>
                  </a:lnTo>
                  <a:lnTo>
                    <a:pt x="2107" y="1727"/>
                  </a:lnTo>
                  <a:lnTo>
                    <a:pt x="2102" y="1724"/>
                  </a:lnTo>
                  <a:lnTo>
                    <a:pt x="2100" y="1721"/>
                  </a:lnTo>
                  <a:lnTo>
                    <a:pt x="2099" y="1716"/>
                  </a:lnTo>
                  <a:lnTo>
                    <a:pt x="2062" y="202"/>
                  </a:lnTo>
                  <a:lnTo>
                    <a:pt x="2074" y="213"/>
                  </a:lnTo>
                  <a:lnTo>
                    <a:pt x="11" y="23"/>
                  </a:lnTo>
                  <a:lnTo>
                    <a:pt x="6" y="21"/>
                  </a:lnTo>
                  <a:lnTo>
                    <a:pt x="2" y="18"/>
                  </a:lnTo>
                  <a:lnTo>
                    <a:pt x="0" y="15"/>
                  </a:lnTo>
                  <a:lnTo>
                    <a:pt x="0" y="10"/>
                  </a:lnTo>
                  <a:lnTo>
                    <a:pt x="1" y="6"/>
                  </a:lnTo>
                  <a:lnTo>
                    <a:pt x="4" y="2"/>
                  </a:lnTo>
                  <a:lnTo>
                    <a:pt x="9" y="0"/>
                  </a:lnTo>
                  <a:lnTo>
                    <a:pt x="13" y="0"/>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47" name="Freeform 53"/>
            <p:cNvSpPr>
              <a:spLocks/>
            </p:cNvSpPr>
            <p:nvPr/>
          </p:nvSpPr>
          <p:spPr bwMode="auto">
            <a:xfrm>
              <a:off x="1741033" y="6138635"/>
              <a:ext cx="284163" cy="187325"/>
            </a:xfrm>
            <a:custGeom>
              <a:avLst/>
              <a:gdLst>
                <a:gd name="T0" fmla="*/ 2147483647 w 357"/>
                <a:gd name="T1" fmla="*/ 2147483647 h 235"/>
                <a:gd name="T2" fmla="*/ 2147483647 w 357"/>
                <a:gd name="T3" fmla="*/ 2147483647 h 235"/>
                <a:gd name="T4" fmla="*/ 2147483647 w 357"/>
                <a:gd name="T5" fmla="*/ 2147483647 h 235"/>
                <a:gd name="T6" fmla="*/ 2147483647 w 357"/>
                <a:gd name="T7" fmla="*/ 2147483647 h 235"/>
                <a:gd name="T8" fmla="*/ 2147483647 w 357"/>
                <a:gd name="T9" fmla="*/ 2147483647 h 235"/>
                <a:gd name="T10" fmla="*/ 2147483647 w 357"/>
                <a:gd name="T11" fmla="*/ 2147483647 h 235"/>
                <a:gd name="T12" fmla="*/ 2147483647 w 357"/>
                <a:gd name="T13" fmla="*/ 2147483647 h 235"/>
                <a:gd name="T14" fmla="*/ 2147483647 w 357"/>
                <a:gd name="T15" fmla="*/ 2147483647 h 235"/>
                <a:gd name="T16" fmla="*/ 2147483647 w 357"/>
                <a:gd name="T17" fmla="*/ 2147483647 h 235"/>
                <a:gd name="T18" fmla="*/ 2147483647 w 357"/>
                <a:gd name="T19" fmla="*/ 2147483647 h 235"/>
                <a:gd name="T20" fmla="*/ 2147483647 w 357"/>
                <a:gd name="T21" fmla="*/ 2147483647 h 235"/>
                <a:gd name="T22" fmla="*/ 2147483647 w 357"/>
                <a:gd name="T23" fmla="*/ 2147483647 h 235"/>
                <a:gd name="T24" fmla="*/ 2147483647 w 357"/>
                <a:gd name="T25" fmla="*/ 2147483647 h 235"/>
                <a:gd name="T26" fmla="*/ 2147483647 w 357"/>
                <a:gd name="T27" fmla="*/ 2147483647 h 235"/>
                <a:gd name="T28" fmla="*/ 2147483647 w 357"/>
                <a:gd name="T29" fmla="*/ 2147483647 h 235"/>
                <a:gd name="T30" fmla="*/ 2147483647 w 357"/>
                <a:gd name="T31" fmla="*/ 2147483647 h 235"/>
                <a:gd name="T32" fmla="*/ 2147483647 w 357"/>
                <a:gd name="T33" fmla="*/ 2147483647 h 235"/>
                <a:gd name="T34" fmla="*/ 2147483647 w 357"/>
                <a:gd name="T35" fmla="*/ 2147483647 h 235"/>
                <a:gd name="T36" fmla="*/ 2147483647 w 357"/>
                <a:gd name="T37" fmla="*/ 2147483647 h 235"/>
                <a:gd name="T38" fmla="*/ 2147483647 w 357"/>
                <a:gd name="T39" fmla="*/ 2147483647 h 235"/>
                <a:gd name="T40" fmla="*/ 2147483647 w 357"/>
                <a:gd name="T41" fmla="*/ 2147483647 h 235"/>
                <a:gd name="T42" fmla="*/ 2147483647 w 357"/>
                <a:gd name="T43" fmla="*/ 2147483647 h 235"/>
                <a:gd name="T44" fmla="*/ 2147483647 w 357"/>
                <a:gd name="T45" fmla="*/ 2147483647 h 235"/>
                <a:gd name="T46" fmla="*/ 2147483647 w 357"/>
                <a:gd name="T47" fmla="*/ 2147483647 h 235"/>
                <a:gd name="T48" fmla="*/ 2147483647 w 357"/>
                <a:gd name="T49" fmla="*/ 2147483647 h 235"/>
                <a:gd name="T50" fmla="*/ 2147483647 w 357"/>
                <a:gd name="T51" fmla="*/ 2147483647 h 235"/>
                <a:gd name="T52" fmla="*/ 2147483647 w 357"/>
                <a:gd name="T53" fmla="*/ 2147483647 h 235"/>
                <a:gd name="T54" fmla="*/ 2147483647 w 357"/>
                <a:gd name="T55" fmla="*/ 2147483647 h 235"/>
                <a:gd name="T56" fmla="*/ 2147483647 w 357"/>
                <a:gd name="T57" fmla="*/ 2147483647 h 235"/>
                <a:gd name="T58" fmla="*/ 2147483647 w 357"/>
                <a:gd name="T59" fmla="*/ 2147483647 h 235"/>
                <a:gd name="T60" fmla="*/ 2147483647 w 357"/>
                <a:gd name="T61" fmla="*/ 2147483647 h 235"/>
                <a:gd name="T62" fmla="*/ 2147483647 w 357"/>
                <a:gd name="T63" fmla="*/ 2147483647 h 235"/>
                <a:gd name="T64" fmla="*/ 2147483647 w 357"/>
                <a:gd name="T65" fmla="*/ 2147483647 h 235"/>
                <a:gd name="T66" fmla="*/ 2147483647 w 357"/>
                <a:gd name="T67" fmla="*/ 2147483647 h 235"/>
                <a:gd name="T68" fmla="*/ 2147483647 w 357"/>
                <a:gd name="T69" fmla="*/ 2147483647 h 235"/>
                <a:gd name="T70" fmla="*/ 2147483647 w 357"/>
                <a:gd name="T71" fmla="*/ 2147483647 h 235"/>
                <a:gd name="T72" fmla="*/ 2147483647 w 357"/>
                <a:gd name="T73" fmla="*/ 2147483647 h 235"/>
                <a:gd name="T74" fmla="*/ 2147483647 w 357"/>
                <a:gd name="T75" fmla="*/ 2147483647 h 235"/>
                <a:gd name="T76" fmla="*/ 2147483647 w 357"/>
                <a:gd name="T77" fmla="*/ 2147483647 h 235"/>
                <a:gd name="T78" fmla="*/ 2147483647 w 357"/>
                <a:gd name="T79" fmla="*/ 2147483647 h 235"/>
                <a:gd name="T80" fmla="*/ 2147483647 w 357"/>
                <a:gd name="T81" fmla="*/ 2147483647 h 235"/>
                <a:gd name="T82" fmla="*/ 2147483647 w 357"/>
                <a:gd name="T83" fmla="*/ 2147483647 h 235"/>
                <a:gd name="T84" fmla="*/ 2147483647 w 357"/>
                <a:gd name="T85" fmla="*/ 2147483647 h 235"/>
                <a:gd name="T86" fmla="*/ 2147483647 w 357"/>
                <a:gd name="T87" fmla="*/ 2147483647 h 235"/>
                <a:gd name="T88" fmla="*/ 2147483647 w 357"/>
                <a:gd name="T89" fmla="*/ 2147483647 h 235"/>
                <a:gd name="T90" fmla="*/ 2147483647 w 357"/>
                <a:gd name="T91" fmla="*/ 2147483647 h 235"/>
                <a:gd name="T92" fmla="*/ 2147483647 w 357"/>
                <a:gd name="T93" fmla="*/ 2147483647 h 235"/>
                <a:gd name="T94" fmla="*/ 2147483647 w 357"/>
                <a:gd name="T95" fmla="*/ 0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7"/>
                <a:gd name="T145" fmla="*/ 0 h 235"/>
                <a:gd name="T146" fmla="*/ 357 w 357"/>
                <a:gd name="T147" fmla="*/ 235 h 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7" h="235">
                  <a:moveTo>
                    <a:pt x="66" y="0"/>
                  </a:moveTo>
                  <a:lnTo>
                    <a:pt x="85" y="36"/>
                  </a:lnTo>
                  <a:lnTo>
                    <a:pt x="83" y="33"/>
                  </a:lnTo>
                  <a:lnTo>
                    <a:pt x="87" y="38"/>
                  </a:lnTo>
                  <a:lnTo>
                    <a:pt x="86" y="36"/>
                  </a:lnTo>
                  <a:lnTo>
                    <a:pt x="89" y="42"/>
                  </a:lnTo>
                  <a:lnTo>
                    <a:pt x="87" y="39"/>
                  </a:lnTo>
                  <a:lnTo>
                    <a:pt x="91" y="44"/>
                  </a:lnTo>
                  <a:lnTo>
                    <a:pt x="89" y="41"/>
                  </a:lnTo>
                  <a:lnTo>
                    <a:pt x="99" y="50"/>
                  </a:lnTo>
                  <a:lnTo>
                    <a:pt x="95" y="47"/>
                  </a:lnTo>
                  <a:lnTo>
                    <a:pt x="106" y="55"/>
                  </a:lnTo>
                  <a:lnTo>
                    <a:pt x="103" y="53"/>
                  </a:lnTo>
                  <a:lnTo>
                    <a:pt x="116" y="59"/>
                  </a:lnTo>
                  <a:lnTo>
                    <a:pt x="112" y="58"/>
                  </a:lnTo>
                  <a:lnTo>
                    <a:pt x="125" y="64"/>
                  </a:lnTo>
                  <a:lnTo>
                    <a:pt x="123" y="63"/>
                  </a:lnTo>
                  <a:lnTo>
                    <a:pt x="137" y="69"/>
                  </a:lnTo>
                  <a:lnTo>
                    <a:pt x="135" y="68"/>
                  </a:lnTo>
                  <a:lnTo>
                    <a:pt x="149" y="73"/>
                  </a:lnTo>
                  <a:lnTo>
                    <a:pt x="148" y="72"/>
                  </a:lnTo>
                  <a:lnTo>
                    <a:pt x="162" y="76"/>
                  </a:lnTo>
                  <a:lnTo>
                    <a:pt x="161" y="76"/>
                  </a:lnTo>
                  <a:lnTo>
                    <a:pt x="175" y="80"/>
                  </a:lnTo>
                  <a:lnTo>
                    <a:pt x="190" y="83"/>
                  </a:lnTo>
                  <a:lnTo>
                    <a:pt x="203" y="86"/>
                  </a:lnTo>
                  <a:lnTo>
                    <a:pt x="216" y="90"/>
                  </a:lnTo>
                  <a:lnTo>
                    <a:pt x="229" y="94"/>
                  </a:lnTo>
                  <a:lnTo>
                    <a:pt x="243" y="99"/>
                  </a:lnTo>
                  <a:lnTo>
                    <a:pt x="249" y="102"/>
                  </a:lnTo>
                  <a:lnTo>
                    <a:pt x="255" y="105"/>
                  </a:lnTo>
                  <a:lnTo>
                    <a:pt x="262" y="109"/>
                  </a:lnTo>
                  <a:lnTo>
                    <a:pt x="270" y="113"/>
                  </a:lnTo>
                  <a:lnTo>
                    <a:pt x="277" y="117"/>
                  </a:lnTo>
                  <a:lnTo>
                    <a:pt x="283" y="120"/>
                  </a:lnTo>
                  <a:lnTo>
                    <a:pt x="289" y="124"/>
                  </a:lnTo>
                  <a:lnTo>
                    <a:pt x="295" y="127"/>
                  </a:lnTo>
                  <a:lnTo>
                    <a:pt x="300" y="131"/>
                  </a:lnTo>
                  <a:lnTo>
                    <a:pt x="306" y="135"/>
                  </a:lnTo>
                  <a:lnTo>
                    <a:pt x="316" y="142"/>
                  </a:lnTo>
                  <a:lnTo>
                    <a:pt x="324" y="151"/>
                  </a:lnTo>
                  <a:lnTo>
                    <a:pt x="332" y="162"/>
                  </a:lnTo>
                  <a:lnTo>
                    <a:pt x="337" y="168"/>
                  </a:lnTo>
                  <a:lnTo>
                    <a:pt x="357" y="203"/>
                  </a:lnTo>
                  <a:lnTo>
                    <a:pt x="292" y="235"/>
                  </a:lnTo>
                  <a:lnTo>
                    <a:pt x="271" y="201"/>
                  </a:lnTo>
                  <a:lnTo>
                    <a:pt x="272" y="202"/>
                  </a:lnTo>
                  <a:lnTo>
                    <a:pt x="270" y="198"/>
                  </a:lnTo>
                  <a:lnTo>
                    <a:pt x="271" y="200"/>
                  </a:lnTo>
                  <a:lnTo>
                    <a:pt x="266" y="193"/>
                  </a:lnTo>
                  <a:lnTo>
                    <a:pt x="269" y="196"/>
                  </a:lnTo>
                  <a:lnTo>
                    <a:pt x="262" y="190"/>
                  </a:lnTo>
                  <a:lnTo>
                    <a:pt x="265" y="193"/>
                  </a:lnTo>
                  <a:lnTo>
                    <a:pt x="258" y="187"/>
                  </a:lnTo>
                  <a:lnTo>
                    <a:pt x="259" y="188"/>
                  </a:lnTo>
                  <a:lnTo>
                    <a:pt x="256" y="185"/>
                  </a:lnTo>
                  <a:lnTo>
                    <a:pt x="256" y="186"/>
                  </a:lnTo>
                  <a:lnTo>
                    <a:pt x="251" y="183"/>
                  </a:lnTo>
                  <a:lnTo>
                    <a:pt x="253" y="184"/>
                  </a:lnTo>
                  <a:lnTo>
                    <a:pt x="248" y="181"/>
                  </a:lnTo>
                  <a:lnTo>
                    <a:pt x="243" y="178"/>
                  </a:lnTo>
                  <a:lnTo>
                    <a:pt x="244" y="178"/>
                  </a:lnTo>
                  <a:lnTo>
                    <a:pt x="238" y="175"/>
                  </a:lnTo>
                  <a:lnTo>
                    <a:pt x="232" y="171"/>
                  </a:lnTo>
                  <a:lnTo>
                    <a:pt x="225" y="167"/>
                  </a:lnTo>
                  <a:lnTo>
                    <a:pt x="217" y="163"/>
                  </a:lnTo>
                  <a:lnTo>
                    <a:pt x="218" y="164"/>
                  </a:lnTo>
                  <a:lnTo>
                    <a:pt x="214" y="161"/>
                  </a:lnTo>
                  <a:lnTo>
                    <a:pt x="215" y="162"/>
                  </a:lnTo>
                  <a:lnTo>
                    <a:pt x="211" y="160"/>
                  </a:lnTo>
                  <a:lnTo>
                    <a:pt x="213" y="161"/>
                  </a:lnTo>
                  <a:lnTo>
                    <a:pt x="203" y="157"/>
                  </a:lnTo>
                  <a:lnTo>
                    <a:pt x="205" y="158"/>
                  </a:lnTo>
                  <a:lnTo>
                    <a:pt x="193" y="154"/>
                  </a:lnTo>
                  <a:lnTo>
                    <a:pt x="195" y="154"/>
                  </a:lnTo>
                  <a:lnTo>
                    <a:pt x="182" y="151"/>
                  </a:lnTo>
                  <a:lnTo>
                    <a:pt x="183" y="151"/>
                  </a:lnTo>
                  <a:lnTo>
                    <a:pt x="170" y="148"/>
                  </a:lnTo>
                  <a:lnTo>
                    <a:pt x="155" y="144"/>
                  </a:lnTo>
                  <a:lnTo>
                    <a:pt x="141" y="140"/>
                  </a:lnTo>
                  <a:lnTo>
                    <a:pt x="125" y="136"/>
                  </a:lnTo>
                  <a:lnTo>
                    <a:pt x="110" y="131"/>
                  </a:lnTo>
                  <a:lnTo>
                    <a:pt x="95" y="125"/>
                  </a:lnTo>
                  <a:lnTo>
                    <a:pt x="78" y="119"/>
                  </a:lnTo>
                  <a:lnTo>
                    <a:pt x="64" y="110"/>
                  </a:lnTo>
                  <a:lnTo>
                    <a:pt x="48" y="100"/>
                  </a:lnTo>
                  <a:lnTo>
                    <a:pt x="36" y="89"/>
                  </a:lnTo>
                  <a:lnTo>
                    <a:pt x="29" y="82"/>
                  </a:lnTo>
                  <a:lnTo>
                    <a:pt x="24" y="74"/>
                  </a:lnTo>
                  <a:lnTo>
                    <a:pt x="18" y="65"/>
                  </a:lnTo>
                  <a:lnTo>
                    <a:pt x="0" y="28"/>
                  </a:lnTo>
                  <a:lnTo>
                    <a:pt x="66" y="0"/>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48" name="Freeform 54"/>
            <p:cNvSpPr>
              <a:spLocks/>
            </p:cNvSpPr>
            <p:nvPr/>
          </p:nvSpPr>
          <p:spPr bwMode="auto">
            <a:xfrm>
              <a:off x="3055483" y="6541860"/>
              <a:ext cx="528638" cy="282575"/>
            </a:xfrm>
            <a:custGeom>
              <a:avLst/>
              <a:gdLst>
                <a:gd name="T0" fmla="*/ 0 w 666"/>
                <a:gd name="T1" fmla="*/ 0 h 357"/>
                <a:gd name="T2" fmla="*/ 2147483647 w 666"/>
                <a:gd name="T3" fmla="*/ 2147483647 h 357"/>
                <a:gd name="T4" fmla="*/ 2147483647 w 666"/>
                <a:gd name="T5" fmla="*/ 2147483647 h 357"/>
                <a:gd name="T6" fmla="*/ 0 w 666"/>
                <a:gd name="T7" fmla="*/ 2147483647 h 357"/>
                <a:gd name="T8" fmla="*/ 0 w 666"/>
                <a:gd name="T9" fmla="*/ 0 h 357"/>
                <a:gd name="T10" fmla="*/ 0 60000 65536"/>
                <a:gd name="T11" fmla="*/ 0 60000 65536"/>
                <a:gd name="T12" fmla="*/ 0 60000 65536"/>
                <a:gd name="T13" fmla="*/ 0 60000 65536"/>
                <a:gd name="T14" fmla="*/ 0 60000 65536"/>
                <a:gd name="T15" fmla="*/ 0 w 666"/>
                <a:gd name="T16" fmla="*/ 0 h 357"/>
                <a:gd name="T17" fmla="*/ 666 w 666"/>
                <a:gd name="T18" fmla="*/ 357 h 357"/>
              </a:gdLst>
              <a:ahLst/>
              <a:cxnLst>
                <a:cxn ang="T10">
                  <a:pos x="T0" y="T1"/>
                </a:cxn>
                <a:cxn ang="T11">
                  <a:pos x="T2" y="T3"/>
                </a:cxn>
                <a:cxn ang="T12">
                  <a:pos x="T4" y="T5"/>
                </a:cxn>
                <a:cxn ang="T13">
                  <a:pos x="T6" y="T7"/>
                </a:cxn>
                <a:cxn ang="T14">
                  <a:pos x="T8" y="T9"/>
                </a:cxn>
              </a:cxnLst>
              <a:rect l="T15" t="T16" r="T17" b="T18"/>
              <a:pathLst>
                <a:path w="666" h="357">
                  <a:moveTo>
                    <a:pt x="0" y="0"/>
                  </a:moveTo>
                  <a:lnTo>
                    <a:pt x="666" y="71"/>
                  </a:lnTo>
                  <a:lnTo>
                    <a:pt x="666" y="357"/>
                  </a:lnTo>
                  <a:lnTo>
                    <a:pt x="0" y="286"/>
                  </a:lnTo>
                  <a:lnTo>
                    <a:pt x="0" y="0"/>
                  </a:lnTo>
                  <a:close/>
                </a:path>
              </a:pathLst>
            </a:custGeom>
            <a:solidFill>
              <a:srgbClr val="92D050"/>
            </a:solidFill>
            <a:ln w="9525">
              <a:noFill/>
              <a:round/>
              <a:headEnd/>
              <a:tailEnd/>
            </a:ln>
          </p:spPr>
          <p:txBody>
            <a:bodyPr/>
            <a:lstStyle/>
            <a:p>
              <a:endParaRPr lang="ja-JP" altLang="en-US"/>
            </a:p>
          </p:txBody>
        </p:sp>
        <p:sp>
          <p:nvSpPr>
            <p:cNvPr id="49" name="Freeform 55"/>
            <p:cNvSpPr>
              <a:spLocks noEditPoints="1"/>
            </p:cNvSpPr>
            <p:nvPr/>
          </p:nvSpPr>
          <p:spPr bwMode="auto">
            <a:xfrm>
              <a:off x="3052308" y="6538685"/>
              <a:ext cx="534988" cy="288925"/>
            </a:xfrm>
            <a:custGeom>
              <a:avLst/>
              <a:gdLst>
                <a:gd name="T0" fmla="*/ 0 w 675"/>
                <a:gd name="T1" fmla="*/ 0 h 365"/>
                <a:gd name="T2" fmla="*/ 0 w 675"/>
                <a:gd name="T3" fmla="*/ 0 h 365"/>
                <a:gd name="T4" fmla="*/ 0 w 675"/>
                <a:gd name="T5" fmla="*/ 0 h 365"/>
                <a:gd name="T6" fmla="*/ 2147483647 w 675"/>
                <a:gd name="T7" fmla="*/ 2147483647 h 365"/>
                <a:gd name="T8" fmla="*/ 2147483647 w 675"/>
                <a:gd name="T9" fmla="*/ 2147483647 h 365"/>
                <a:gd name="T10" fmla="*/ 2147483647 w 675"/>
                <a:gd name="T11" fmla="*/ 2147483647 h 365"/>
                <a:gd name="T12" fmla="*/ 2147483647 w 675"/>
                <a:gd name="T13" fmla="*/ 2147483647 h 365"/>
                <a:gd name="T14" fmla="*/ 2147483647 w 675"/>
                <a:gd name="T15" fmla="*/ 2147483647 h 365"/>
                <a:gd name="T16" fmla="*/ 2147483647 w 675"/>
                <a:gd name="T17" fmla="*/ 2147483647 h 365"/>
                <a:gd name="T18" fmla="*/ 0 w 675"/>
                <a:gd name="T19" fmla="*/ 2147483647 h 365"/>
                <a:gd name="T20" fmla="*/ 0 w 675"/>
                <a:gd name="T21" fmla="*/ 2147483647 h 365"/>
                <a:gd name="T22" fmla="*/ 0 w 675"/>
                <a:gd name="T23" fmla="*/ 2147483647 h 365"/>
                <a:gd name="T24" fmla="*/ 0 w 675"/>
                <a:gd name="T25" fmla="*/ 0 h 365"/>
                <a:gd name="T26" fmla="*/ 0 w 675"/>
                <a:gd name="T27" fmla="*/ 2147483647 h 365"/>
                <a:gd name="T28" fmla="*/ 0 w 675"/>
                <a:gd name="T29" fmla="*/ 2147483647 h 365"/>
                <a:gd name="T30" fmla="*/ 2147483647 w 675"/>
                <a:gd name="T31" fmla="*/ 2147483647 h 365"/>
                <a:gd name="T32" fmla="*/ 2147483647 w 675"/>
                <a:gd name="T33" fmla="*/ 2147483647 h 365"/>
                <a:gd name="T34" fmla="*/ 2147483647 w 675"/>
                <a:gd name="T35" fmla="*/ 2147483647 h 365"/>
                <a:gd name="T36" fmla="*/ 2147483647 w 675"/>
                <a:gd name="T37" fmla="*/ 2147483647 h 365"/>
                <a:gd name="T38" fmla="*/ 0 w 675"/>
                <a:gd name="T39" fmla="*/ 0 h 365"/>
                <a:gd name="T40" fmla="*/ 0 w 675"/>
                <a:gd name="T41" fmla="*/ 0 h 365"/>
                <a:gd name="T42" fmla="*/ 0 w 675"/>
                <a:gd name="T43" fmla="*/ 2147483647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5"/>
                <a:gd name="T67" fmla="*/ 0 h 365"/>
                <a:gd name="T68" fmla="*/ 675 w 675"/>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5" h="365">
                  <a:moveTo>
                    <a:pt x="0" y="4"/>
                  </a:moveTo>
                  <a:lnTo>
                    <a:pt x="1" y="1"/>
                  </a:lnTo>
                  <a:lnTo>
                    <a:pt x="5" y="0"/>
                  </a:lnTo>
                  <a:lnTo>
                    <a:pt x="671" y="71"/>
                  </a:lnTo>
                  <a:lnTo>
                    <a:pt x="674" y="73"/>
                  </a:lnTo>
                  <a:lnTo>
                    <a:pt x="675" y="75"/>
                  </a:lnTo>
                  <a:lnTo>
                    <a:pt x="675" y="361"/>
                  </a:lnTo>
                  <a:lnTo>
                    <a:pt x="673" y="364"/>
                  </a:lnTo>
                  <a:lnTo>
                    <a:pt x="670" y="365"/>
                  </a:lnTo>
                  <a:lnTo>
                    <a:pt x="4" y="294"/>
                  </a:lnTo>
                  <a:lnTo>
                    <a:pt x="1" y="293"/>
                  </a:lnTo>
                  <a:lnTo>
                    <a:pt x="0" y="290"/>
                  </a:lnTo>
                  <a:lnTo>
                    <a:pt x="0" y="4"/>
                  </a:lnTo>
                  <a:close/>
                  <a:moveTo>
                    <a:pt x="9" y="290"/>
                  </a:moveTo>
                  <a:lnTo>
                    <a:pt x="5" y="286"/>
                  </a:lnTo>
                  <a:lnTo>
                    <a:pt x="671" y="357"/>
                  </a:lnTo>
                  <a:lnTo>
                    <a:pt x="667" y="361"/>
                  </a:lnTo>
                  <a:lnTo>
                    <a:pt x="667" y="75"/>
                  </a:lnTo>
                  <a:lnTo>
                    <a:pt x="670" y="79"/>
                  </a:lnTo>
                  <a:lnTo>
                    <a:pt x="4" y="8"/>
                  </a:lnTo>
                  <a:lnTo>
                    <a:pt x="9" y="4"/>
                  </a:lnTo>
                  <a:lnTo>
                    <a:pt x="9" y="290"/>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50" name="Freeform 56"/>
            <p:cNvSpPr>
              <a:spLocks/>
            </p:cNvSpPr>
            <p:nvPr/>
          </p:nvSpPr>
          <p:spPr bwMode="auto">
            <a:xfrm>
              <a:off x="3042783" y="7014935"/>
              <a:ext cx="541338" cy="287338"/>
            </a:xfrm>
            <a:custGeom>
              <a:avLst/>
              <a:gdLst>
                <a:gd name="T0" fmla="*/ 0 w 682"/>
                <a:gd name="T1" fmla="*/ 0 h 362"/>
                <a:gd name="T2" fmla="*/ 2147483647 w 682"/>
                <a:gd name="T3" fmla="*/ 2147483647 h 362"/>
                <a:gd name="T4" fmla="*/ 2147483647 w 682"/>
                <a:gd name="T5" fmla="*/ 2147483647 h 362"/>
                <a:gd name="T6" fmla="*/ 0 w 682"/>
                <a:gd name="T7" fmla="*/ 2147483647 h 362"/>
                <a:gd name="T8" fmla="*/ 0 w 682"/>
                <a:gd name="T9" fmla="*/ 0 h 362"/>
                <a:gd name="T10" fmla="*/ 0 60000 65536"/>
                <a:gd name="T11" fmla="*/ 0 60000 65536"/>
                <a:gd name="T12" fmla="*/ 0 60000 65536"/>
                <a:gd name="T13" fmla="*/ 0 60000 65536"/>
                <a:gd name="T14" fmla="*/ 0 60000 65536"/>
                <a:gd name="T15" fmla="*/ 0 w 682"/>
                <a:gd name="T16" fmla="*/ 0 h 362"/>
                <a:gd name="T17" fmla="*/ 682 w 682"/>
                <a:gd name="T18" fmla="*/ 362 h 362"/>
              </a:gdLst>
              <a:ahLst/>
              <a:cxnLst>
                <a:cxn ang="T10">
                  <a:pos x="T0" y="T1"/>
                </a:cxn>
                <a:cxn ang="T11">
                  <a:pos x="T2" y="T3"/>
                </a:cxn>
                <a:cxn ang="T12">
                  <a:pos x="T4" y="T5"/>
                </a:cxn>
                <a:cxn ang="T13">
                  <a:pos x="T6" y="T7"/>
                </a:cxn>
                <a:cxn ang="T14">
                  <a:pos x="T8" y="T9"/>
                </a:cxn>
              </a:cxnLst>
              <a:rect l="T15" t="T16" r="T17" b="T18"/>
              <a:pathLst>
                <a:path w="682" h="362">
                  <a:moveTo>
                    <a:pt x="0" y="0"/>
                  </a:moveTo>
                  <a:lnTo>
                    <a:pt x="682" y="72"/>
                  </a:lnTo>
                  <a:lnTo>
                    <a:pt x="682" y="362"/>
                  </a:lnTo>
                  <a:lnTo>
                    <a:pt x="0" y="289"/>
                  </a:lnTo>
                  <a:lnTo>
                    <a:pt x="0" y="0"/>
                  </a:lnTo>
                  <a:close/>
                </a:path>
              </a:pathLst>
            </a:custGeom>
            <a:solidFill>
              <a:srgbClr val="92D050"/>
            </a:solidFill>
            <a:ln w="9525">
              <a:noFill/>
              <a:round/>
              <a:headEnd/>
              <a:tailEnd/>
            </a:ln>
          </p:spPr>
          <p:txBody>
            <a:bodyPr/>
            <a:lstStyle/>
            <a:p>
              <a:endParaRPr lang="ja-JP" altLang="en-US"/>
            </a:p>
          </p:txBody>
        </p:sp>
        <p:sp>
          <p:nvSpPr>
            <p:cNvPr id="51" name="Freeform 57"/>
            <p:cNvSpPr>
              <a:spLocks noEditPoints="1"/>
            </p:cNvSpPr>
            <p:nvPr/>
          </p:nvSpPr>
          <p:spPr bwMode="auto">
            <a:xfrm>
              <a:off x="3039608" y="7010173"/>
              <a:ext cx="547688" cy="295275"/>
            </a:xfrm>
            <a:custGeom>
              <a:avLst/>
              <a:gdLst>
                <a:gd name="T0" fmla="*/ 0 w 690"/>
                <a:gd name="T1" fmla="*/ 2147483647 h 370"/>
                <a:gd name="T2" fmla="*/ 2147483647 w 690"/>
                <a:gd name="T3" fmla="*/ 2147483647 h 370"/>
                <a:gd name="T4" fmla="*/ 2147483647 w 690"/>
                <a:gd name="T5" fmla="*/ 0 h 370"/>
                <a:gd name="T6" fmla="*/ 2147483647 w 690"/>
                <a:gd name="T7" fmla="*/ 2147483647 h 370"/>
                <a:gd name="T8" fmla="*/ 2147483647 w 690"/>
                <a:gd name="T9" fmla="*/ 2147483647 h 370"/>
                <a:gd name="T10" fmla="*/ 2147483647 w 690"/>
                <a:gd name="T11" fmla="*/ 2147483647 h 370"/>
                <a:gd name="T12" fmla="*/ 2147483647 w 690"/>
                <a:gd name="T13" fmla="*/ 2147483647 h 370"/>
                <a:gd name="T14" fmla="*/ 2147483647 w 690"/>
                <a:gd name="T15" fmla="*/ 2147483647 h 370"/>
                <a:gd name="T16" fmla="*/ 2147483647 w 690"/>
                <a:gd name="T17" fmla="*/ 2147483647 h 370"/>
                <a:gd name="T18" fmla="*/ 2147483647 w 690"/>
                <a:gd name="T19" fmla="*/ 2147483647 h 370"/>
                <a:gd name="T20" fmla="*/ 2147483647 w 690"/>
                <a:gd name="T21" fmla="*/ 2147483647 h 370"/>
                <a:gd name="T22" fmla="*/ 0 w 690"/>
                <a:gd name="T23" fmla="*/ 2147483647 h 370"/>
                <a:gd name="T24" fmla="*/ 0 w 690"/>
                <a:gd name="T25" fmla="*/ 2147483647 h 370"/>
                <a:gd name="T26" fmla="*/ 2147483647 w 690"/>
                <a:gd name="T27" fmla="*/ 2147483647 h 370"/>
                <a:gd name="T28" fmla="*/ 2147483647 w 690"/>
                <a:gd name="T29" fmla="*/ 2147483647 h 370"/>
                <a:gd name="T30" fmla="*/ 2147483647 w 690"/>
                <a:gd name="T31" fmla="*/ 2147483647 h 370"/>
                <a:gd name="T32" fmla="*/ 2147483647 w 690"/>
                <a:gd name="T33" fmla="*/ 2147483647 h 370"/>
                <a:gd name="T34" fmla="*/ 2147483647 w 690"/>
                <a:gd name="T35" fmla="*/ 2147483647 h 370"/>
                <a:gd name="T36" fmla="*/ 2147483647 w 690"/>
                <a:gd name="T37" fmla="*/ 2147483647 h 370"/>
                <a:gd name="T38" fmla="*/ 2147483647 w 690"/>
                <a:gd name="T39" fmla="*/ 2147483647 h 370"/>
                <a:gd name="T40" fmla="*/ 2147483647 w 690"/>
                <a:gd name="T41" fmla="*/ 2147483647 h 370"/>
                <a:gd name="T42" fmla="*/ 2147483647 w 690"/>
                <a:gd name="T43" fmla="*/ 2147483647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0"/>
                <a:gd name="T67" fmla="*/ 0 h 370"/>
                <a:gd name="T68" fmla="*/ 690 w 690"/>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0" h="370">
                  <a:moveTo>
                    <a:pt x="0" y="4"/>
                  </a:moveTo>
                  <a:lnTo>
                    <a:pt x="1" y="1"/>
                  </a:lnTo>
                  <a:lnTo>
                    <a:pt x="4" y="0"/>
                  </a:lnTo>
                  <a:lnTo>
                    <a:pt x="686" y="72"/>
                  </a:lnTo>
                  <a:lnTo>
                    <a:pt x="689" y="74"/>
                  </a:lnTo>
                  <a:lnTo>
                    <a:pt x="690" y="76"/>
                  </a:lnTo>
                  <a:lnTo>
                    <a:pt x="690" y="366"/>
                  </a:lnTo>
                  <a:lnTo>
                    <a:pt x="688" y="369"/>
                  </a:lnTo>
                  <a:lnTo>
                    <a:pt x="685" y="370"/>
                  </a:lnTo>
                  <a:lnTo>
                    <a:pt x="3" y="297"/>
                  </a:lnTo>
                  <a:lnTo>
                    <a:pt x="1" y="296"/>
                  </a:lnTo>
                  <a:lnTo>
                    <a:pt x="0" y="293"/>
                  </a:lnTo>
                  <a:lnTo>
                    <a:pt x="0" y="4"/>
                  </a:lnTo>
                  <a:close/>
                  <a:moveTo>
                    <a:pt x="9" y="293"/>
                  </a:moveTo>
                  <a:lnTo>
                    <a:pt x="4" y="289"/>
                  </a:lnTo>
                  <a:lnTo>
                    <a:pt x="686" y="362"/>
                  </a:lnTo>
                  <a:lnTo>
                    <a:pt x="682" y="366"/>
                  </a:lnTo>
                  <a:lnTo>
                    <a:pt x="682" y="76"/>
                  </a:lnTo>
                  <a:lnTo>
                    <a:pt x="685" y="80"/>
                  </a:lnTo>
                  <a:lnTo>
                    <a:pt x="3" y="8"/>
                  </a:lnTo>
                  <a:lnTo>
                    <a:pt x="9" y="4"/>
                  </a:lnTo>
                  <a:lnTo>
                    <a:pt x="9" y="293"/>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52" name="Freeform 58"/>
            <p:cNvSpPr>
              <a:spLocks/>
            </p:cNvSpPr>
            <p:nvPr/>
          </p:nvSpPr>
          <p:spPr bwMode="auto">
            <a:xfrm>
              <a:off x="3045958" y="7318148"/>
              <a:ext cx="541338" cy="284163"/>
            </a:xfrm>
            <a:custGeom>
              <a:avLst/>
              <a:gdLst>
                <a:gd name="T0" fmla="*/ 0 w 681"/>
                <a:gd name="T1" fmla="*/ 0 h 358"/>
                <a:gd name="T2" fmla="*/ 2147483647 w 681"/>
                <a:gd name="T3" fmla="*/ 2147483647 h 358"/>
                <a:gd name="T4" fmla="*/ 2147483647 w 681"/>
                <a:gd name="T5" fmla="*/ 2147483647 h 358"/>
                <a:gd name="T6" fmla="*/ 0 w 681"/>
                <a:gd name="T7" fmla="*/ 2147483647 h 358"/>
                <a:gd name="T8" fmla="*/ 0 w 681"/>
                <a:gd name="T9" fmla="*/ 0 h 358"/>
                <a:gd name="T10" fmla="*/ 0 60000 65536"/>
                <a:gd name="T11" fmla="*/ 0 60000 65536"/>
                <a:gd name="T12" fmla="*/ 0 60000 65536"/>
                <a:gd name="T13" fmla="*/ 0 60000 65536"/>
                <a:gd name="T14" fmla="*/ 0 60000 65536"/>
                <a:gd name="T15" fmla="*/ 0 w 681"/>
                <a:gd name="T16" fmla="*/ 0 h 358"/>
                <a:gd name="T17" fmla="*/ 681 w 681"/>
                <a:gd name="T18" fmla="*/ 358 h 358"/>
              </a:gdLst>
              <a:ahLst/>
              <a:cxnLst>
                <a:cxn ang="T10">
                  <a:pos x="T0" y="T1"/>
                </a:cxn>
                <a:cxn ang="T11">
                  <a:pos x="T2" y="T3"/>
                </a:cxn>
                <a:cxn ang="T12">
                  <a:pos x="T4" y="T5"/>
                </a:cxn>
                <a:cxn ang="T13">
                  <a:pos x="T6" y="T7"/>
                </a:cxn>
                <a:cxn ang="T14">
                  <a:pos x="T8" y="T9"/>
                </a:cxn>
              </a:cxnLst>
              <a:rect l="T15" t="T16" r="T17" b="T18"/>
              <a:pathLst>
                <a:path w="681" h="358">
                  <a:moveTo>
                    <a:pt x="0" y="0"/>
                  </a:moveTo>
                  <a:lnTo>
                    <a:pt x="681" y="71"/>
                  </a:lnTo>
                  <a:lnTo>
                    <a:pt x="681" y="358"/>
                  </a:lnTo>
                  <a:lnTo>
                    <a:pt x="0" y="286"/>
                  </a:lnTo>
                  <a:lnTo>
                    <a:pt x="0" y="0"/>
                  </a:lnTo>
                  <a:close/>
                </a:path>
              </a:pathLst>
            </a:custGeom>
            <a:solidFill>
              <a:srgbClr val="92D050"/>
            </a:solidFill>
            <a:ln w="9525">
              <a:noFill/>
              <a:round/>
              <a:headEnd/>
              <a:tailEnd/>
            </a:ln>
          </p:spPr>
          <p:txBody>
            <a:bodyPr/>
            <a:lstStyle/>
            <a:p>
              <a:endParaRPr lang="ja-JP" altLang="en-US"/>
            </a:p>
          </p:txBody>
        </p:sp>
        <p:sp>
          <p:nvSpPr>
            <p:cNvPr id="53" name="Freeform 59"/>
            <p:cNvSpPr>
              <a:spLocks noEditPoints="1"/>
            </p:cNvSpPr>
            <p:nvPr/>
          </p:nvSpPr>
          <p:spPr bwMode="auto">
            <a:xfrm>
              <a:off x="3042783" y="7314973"/>
              <a:ext cx="547688" cy="290513"/>
            </a:xfrm>
            <a:custGeom>
              <a:avLst/>
              <a:gdLst>
                <a:gd name="T0" fmla="*/ 0 w 691"/>
                <a:gd name="T1" fmla="*/ 2147483647 h 366"/>
                <a:gd name="T2" fmla="*/ 0 w 691"/>
                <a:gd name="T3" fmla="*/ 2147483647 h 366"/>
                <a:gd name="T4" fmla="*/ 0 w 691"/>
                <a:gd name="T5" fmla="*/ 0 h 366"/>
                <a:gd name="T6" fmla="*/ 2147483647 w 691"/>
                <a:gd name="T7" fmla="*/ 2147483647 h 366"/>
                <a:gd name="T8" fmla="*/ 2147483647 w 691"/>
                <a:gd name="T9" fmla="*/ 2147483647 h 366"/>
                <a:gd name="T10" fmla="*/ 2147483647 w 691"/>
                <a:gd name="T11" fmla="*/ 2147483647 h 366"/>
                <a:gd name="T12" fmla="*/ 2147483647 w 691"/>
                <a:gd name="T13" fmla="*/ 2147483647 h 366"/>
                <a:gd name="T14" fmla="*/ 2147483647 w 691"/>
                <a:gd name="T15" fmla="*/ 2147483647 h 366"/>
                <a:gd name="T16" fmla="*/ 2147483647 w 691"/>
                <a:gd name="T17" fmla="*/ 2147483647 h 366"/>
                <a:gd name="T18" fmla="*/ 0 w 691"/>
                <a:gd name="T19" fmla="*/ 2147483647 h 366"/>
                <a:gd name="T20" fmla="*/ 0 w 691"/>
                <a:gd name="T21" fmla="*/ 2147483647 h 366"/>
                <a:gd name="T22" fmla="*/ 0 w 691"/>
                <a:gd name="T23" fmla="*/ 2147483647 h 366"/>
                <a:gd name="T24" fmla="*/ 0 w 691"/>
                <a:gd name="T25" fmla="*/ 2147483647 h 366"/>
                <a:gd name="T26" fmla="*/ 0 w 691"/>
                <a:gd name="T27" fmla="*/ 2147483647 h 366"/>
                <a:gd name="T28" fmla="*/ 0 w 691"/>
                <a:gd name="T29" fmla="*/ 2147483647 h 366"/>
                <a:gd name="T30" fmla="*/ 2147483647 w 691"/>
                <a:gd name="T31" fmla="*/ 2147483647 h 366"/>
                <a:gd name="T32" fmla="*/ 2147483647 w 691"/>
                <a:gd name="T33" fmla="*/ 2147483647 h 366"/>
                <a:gd name="T34" fmla="*/ 2147483647 w 691"/>
                <a:gd name="T35" fmla="*/ 2147483647 h 366"/>
                <a:gd name="T36" fmla="*/ 2147483647 w 691"/>
                <a:gd name="T37" fmla="*/ 2147483647 h 366"/>
                <a:gd name="T38" fmla="*/ 0 w 691"/>
                <a:gd name="T39" fmla="*/ 2147483647 h 366"/>
                <a:gd name="T40" fmla="*/ 0 w 691"/>
                <a:gd name="T41" fmla="*/ 2147483647 h 366"/>
                <a:gd name="T42" fmla="*/ 0 w 691"/>
                <a:gd name="T43" fmla="*/ 2147483647 h 3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1"/>
                <a:gd name="T67" fmla="*/ 0 h 366"/>
                <a:gd name="T68" fmla="*/ 691 w 691"/>
                <a:gd name="T69" fmla="*/ 366 h 3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1" h="366">
                  <a:moveTo>
                    <a:pt x="0" y="4"/>
                  </a:moveTo>
                  <a:lnTo>
                    <a:pt x="1" y="1"/>
                  </a:lnTo>
                  <a:lnTo>
                    <a:pt x="5" y="0"/>
                  </a:lnTo>
                  <a:lnTo>
                    <a:pt x="686" y="71"/>
                  </a:lnTo>
                  <a:lnTo>
                    <a:pt x="690" y="73"/>
                  </a:lnTo>
                  <a:lnTo>
                    <a:pt x="691" y="75"/>
                  </a:lnTo>
                  <a:lnTo>
                    <a:pt x="691" y="362"/>
                  </a:lnTo>
                  <a:lnTo>
                    <a:pt x="689" y="365"/>
                  </a:lnTo>
                  <a:lnTo>
                    <a:pt x="685" y="366"/>
                  </a:lnTo>
                  <a:lnTo>
                    <a:pt x="4" y="294"/>
                  </a:lnTo>
                  <a:lnTo>
                    <a:pt x="1" y="293"/>
                  </a:lnTo>
                  <a:lnTo>
                    <a:pt x="0" y="290"/>
                  </a:lnTo>
                  <a:lnTo>
                    <a:pt x="0" y="4"/>
                  </a:lnTo>
                  <a:close/>
                  <a:moveTo>
                    <a:pt x="9" y="290"/>
                  </a:moveTo>
                  <a:lnTo>
                    <a:pt x="5" y="286"/>
                  </a:lnTo>
                  <a:lnTo>
                    <a:pt x="686" y="358"/>
                  </a:lnTo>
                  <a:lnTo>
                    <a:pt x="682" y="362"/>
                  </a:lnTo>
                  <a:lnTo>
                    <a:pt x="682" y="75"/>
                  </a:lnTo>
                  <a:lnTo>
                    <a:pt x="685" y="79"/>
                  </a:lnTo>
                  <a:lnTo>
                    <a:pt x="4" y="8"/>
                  </a:lnTo>
                  <a:lnTo>
                    <a:pt x="9" y="4"/>
                  </a:lnTo>
                  <a:lnTo>
                    <a:pt x="9" y="290"/>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54" name="Freeform 60"/>
            <p:cNvSpPr>
              <a:spLocks/>
            </p:cNvSpPr>
            <p:nvPr/>
          </p:nvSpPr>
          <p:spPr bwMode="auto">
            <a:xfrm>
              <a:off x="3022146" y="6487885"/>
              <a:ext cx="650875" cy="76200"/>
            </a:xfrm>
            <a:custGeom>
              <a:avLst/>
              <a:gdLst>
                <a:gd name="T0" fmla="*/ 2147483647 w 821"/>
                <a:gd name="T1" fmla="*/ 2147483647 h 97"/>
                <a:gd name="T2" fmla="*/ 0 w 821"/>
                <a:gd name="T3" fmla="*/ 0 h 97"/>
                <a:gd name="T4" fmla="*/ 0 w 821"/>
                <a:gd name="T5" fmla="*/ 0 h 97"/>
                <a:gd name="T6" fmla="*/ 0 w 821"/>
                <a:gd name="T7" fmla="*/ 0 h 97"/>
                <a:gd name="T8" fmla="*/ 0 w 821"/>
                <a:gd name="T9" fmla="*/ 0 h 97"/>
                <a:gd name="T10" fmla="*/ 0 w 821"/>
                <a:gd name="T11" fmla="*/ 0 h 97"/>
                <a:gd name="T12" fmla="*/ 0 w 821"/>
                <a:gd name="T13" fmla="*/ 0 h 97"/>
                <a:gd name="T14" fmla="*/ 0 w 821"/>
                <a:gd name="T15" fmla="*/ 0 h 97"/>
                <a:gd name="T16" fmla="*/ 0 w 821"/>
                <a:gd name="T17" fmla="*/ 0 h 97"/>
                <a:gd name="T18" fmla="*/ 0 w 821"/>
                <a:gd name="T19" fmla="*/ 0 h 97"/>
                <a:gd name="T20" fmla="*/ 0 w 821"/>
                <a:gd name="T21" fmla="*/ 0 h 97"/>
                <a:gd name="T22" fmla="*/ 0 w 821"/>
                <a:gd name="T23" fmla="*/ 0 h 97"/>
                <a:gd name="T24" fmla="*/ 2147483647 w 821"/>
                <a:gd name="T25" fmla="*/ 2147483647 h 97"/>
                <a:gd name="T26" fmla="*/ 2147483647 w 821"/>
                <a:gd name="T27" fmla="*/ 2147483647 h 97"/>
                <a:gd name="T28" fmla="*/ 2147483647 w 821"/>
                <a:gd name="T29" fmla="*/ 2147483647 h 97"/>
                <a:gd name="T30" fmla="*/ 2147483647 w 821"/>
                <a:gd name="T31" fmla="*/ 2147483647 h 97"/>
                <a:gd name="T32" fmla="*/ 2147483647 w 821"/>
                <a:gd name="T33" fmla="*/ 2147483647 h 97"/>
                <a:gd name="T34" fmla="*/ 2147483647 w 821"/>
                <a:gd name="T35" fmla="*/ 2147483647 h 97"/>
                <a:gd name="T36" fmla="*/ 2147483647 w 821"/>
                <a:gd name="T37" fmla="*/ 2147483647 h 97"/>
                <a:gd name="T38" fmla="*/ 2147483647 w 821"/>
                <a:gd name="T39" fmla="*/ 2147483647 h 97"/>
                <a:gd name="T40" fmla="*/ 2147483647 w 821"/>
                <a:gd name="T41" fmla="*/ 2147483647 h 97"/>
                <a:gd name="T42" fmla="*/ 2147483647 w 821"/>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1"/>
                <a:gd name="T67" fmla="*/ 0 h 97"/>
                <a:gd name="T68" fmla="*/ 821 w 821"/>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1" h="97">
                  <a:moveTo>
                    <a:pt x="812" y="97"/>
                  </a:moveTo>
                  <a:lnTo>
                    <a:pt x="5" y="13"/>
                  </a:lnTo>
                  <a:lnTo>
                    <a:pt x="3" y="12"/>
                  </a:lnTo>
                  <a:lnTo>
                    <a:pt x="1" y="10"/>
                  </a:lnTo>
                  <a:lnTo>
                    <a:pt x="0" y="8"/>
                  </a:lnTo>
                  <a:lnTo>
                    <a:pt x="0" y="5"/>
                  </a:lnTo>
                  <a:lnTo>
                    <a:pt x="0" y="3"/>
                  </a:lnTo>
                  <a:lnTo>
                    <a:pt x="2" y="1"/>
                  </a:lnTo>
                  <a:lnTo>
                    <a:pt x="4" y="0"/>
                  </a:lnTo>
                  <a:lnTo>
                    <a:pt x="7" y="0"/>
                  </a:lnTo>
                  <a:lnTo>
                    <a:pt x="814" y="84"/>
                  </a:lnTo>
                  <a:lnTo>
                    <a:pt x="816" y="84"/>
                  </a:lnTo>
                  <a:lnTo>
                    <a:pt x="818" y="86"/>
                  </a:lnTo>
                  <a:lnTo>
                    <a:pt x="820" y="88"/>
                  </a:lnTo>
                  <a:lnTo>
                    <a:pt x="821" y="91"/>
                  </a:lnTo>
                  <a:lnTo>
                    <a:pt x="820" y="93"/>
                  </a:lnTo>
                  <a:lnTo>
                    <a:pt x="817" y="95"/>
                  </a:lnTo>
                  <a:lnTo>
                    <a:pt x="815" y="96"/>
                  </a:lnTo>
                  <a:lnTo>
                    <a:pt x="812" y="97"/>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55" name="Freeform 61"/>
            <p:cNvSpPr>
              <a:spLocks/>
            </p:cNvSpPr>
            <p:nvPr/>
          </p:nvSpPr>
          <p:spPr bwMode="auto">
            <a:xfrm>
              <a:off x="3041225" y="7276079"/>
              <a:ext cx="650875" cy="77788"/>
            </a:xfrm>
            <a:custGeom>
              <a:avLst/>
              <a:gdLst>
                <a:gd name="T0" fmla="*/ 2147483647 w 821"/>
                <a:gd name="T1" fmla="*/ 2147483647 h 98"/>
                <a:gd name="T2" fmla="*/ 0 w 821"/>
                <a:gd name="T3" fmla="*/ 2147483647 h 98"/>
                <a:gd name="T4" fmla="*/ 0 w 821"/>
                <a:gd name="T5" fmla="*/ 2147483647 h 98"/>
                <a:gd name="T6" fmla="*/ 0 w 821"/>
                <a:gd name="T7" fmla="*/ 2147483647 h 98"/>
                <a:gd name="T8" fmla="*/ 0 w 821"/>
                <a:gd name="T9" fmla="*/ 2147483647 h 98"/>
                <a:gd name="T10" fmla="*/ 0 w 821"/>
                <a:gd name="T11" fmla="*/ 2147483647 h 98"/>
                <a:gd name="T12" fmla="*/ 0 w 821"/>
                <a:gd name="T13" fmla="*/ 2147483647 h 98"/>
                <a:gd name="T14" fmla="*/ 0 w 821"/>
                <a:gd name="T15" fmla="*/ 2147483647 h 98"/>
                <a:gd name="T16" fmla="*/ 0 w 821"/>
                <a:gd name="T17" fmla="*/ 2147483647 h 98"/>
                <a:gd name="T18" fmla="*/ 0 w 821"/>
                <a:gd name="T19" fmla="*/ 0 h 98"/>
                <a:gd name="T20" fmla="*/ 0 w 821"/>
                <a:gd name="T21" fmla="*/ 0 h 98"/>
                <a:gd name="T22" fmla="*/ 0 w 821"/>
                <a:gd name="T23" fmla="*/ 0 h 98"/>
                <a:gd name="T24" fmla="*/ 2147483647 w 821"/>
                <a:gd name="T25" fmla="*/ 2147483647 h 98"/>
                <a:gd name="T26" fmla="*/ 2147483647 w 821"/>
                <a:gd name="T27" fmla="*/ 2147483647 h 98"/>
                <a:gd name="T28" fmla="*/ 2147483647 w 821"/>
                <a:gd name="T29" fmla="*/ 2147483647 h 98"/>
                <a:gd name="T30" fmla="*/ 2147483647 w 821"/>
                <a:gd name="T31" fmla="*/ 2147483647 h 98"/>
                <a:gd name="T32" fmla="*/ 2147483647 w 821"/>
                <a:gd name="T33" fmla="*/ 2147483647 h 98"/>
                <a:gd name="T34" fmla="*/ 2147483647 w 821"/>
                <a:gd name="T35" fmla="*/ 2147483647 h 98"/>
                <a:gd name="T36" fmla="*/ 2147483647 w 821"/>
                <a:gd name="T37" fmla="*/ 2147483647 h 98"/>
                <a:gd name="T38" fmla="*/ 2147483647 w 821"/>
                <a:gd name="T39" fmla="*/ 2147483647 h 98"/>
                <a:gd name="T40" fmla="*/ 2147483647 w 821"/>
                <a:gd name="T41" fmla="*/ 2147483647 h 98"/>
                <a:gd name="T42" fmla="*/ 2147483647 w 821"/>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1"/>
                <a:gd name="T67" fmla="*/ 0 h 98"/>
                <a:gd name="T68" fmla="*/ 821 w 82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1" h="98">
                  <a:moveTo>
                    <a:pt x="812" y="98"/>
                  </a:moveTo>
                  <a:lnTo>
                    <a:pt x="5" y="13"/>
                  </a:lnTo>
                  <a:lnTo>
                    <a:pt x="3" y="12"/>
                  </a:lnTo>
                  <a:lnTo>
                    <a:pt x="1" y="10"/>
                  </a:lnTo>
                  <a:lnTo>
                    <a:pt x="0" y="8"/>
                  </a:lnTo>
                  <a:lnTo>
                    <a:pt x="0" y="5"/>
                  </a:lnTo>
                  <a:lnTo>
                    <a:pt x="0" y="3"/>
                  </a:lnTo>
                  <a:lnTo>
                    <a:pt x="2" y="1"/>
                  </a:lnTo>
                  <a:lnTo>
                    <a:pt x="4" y="0"/>
                  </a:lnTo>
                  <a:lnTo>
                    <a:pt x="7" y="0"/>
                  </a:lnTo>
                  <a:lnTo>
                    <a:pt x="814" y="85"/>
                  </a:lnTo>
                  <a:lnTo>
                    <a:pt x="816" y="85"/>
                  </a:lnTo>
                  <a:lnTo>
                    <a:pt x="818" y="87"/>
                  </a:lnTo>
                  <a:lnTo>
                    <a:pt x="820" y="89"/>
                  </a:lnTo>
                  <a:lnTo>
                    <a:pt x="821" y="92"/>
                  </a:lnTo>
                  <a:lnTo>
                    <a:pt x="820" y="94"/>
                  </a:lnTo>
                  <a:lnTo>
                    <a:pt x="817" y="96"/>
                  </a:lnTo>
                  <a:lnTo>
                    <a:pt x="815" y="97"/>
                  </a:lnTo>
                  <a:lnTo>
                    <a:pt x="812" y="98"/>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56" name="Freeform 62"/>
            <p:cNvSpPr>
              <a:spLocks/>
            </p:cNvSpPr>
            <p:nvPr/>
          </p:nvSpPr>
          <p:spPr bwMode="auto">
            <a:xfrm>
              <a:off x="3027479" y="6790673"/>
              <a:ext cx="650875" cy="76200"/>
            </a:xfrm>
            <a:custGeom>
              <a:avLst/>
              <a:gdLst>
                <a:gd name="T0" fmla="*/ 2147483647 w 821"/>
                <a:gd name="T1" fmla="*/ 2147483647 h 97"/>
                <a:gd name="T2" fmla="*/ 0 w 821"/>
                <a:gd name="T3" fmla="*/ 0 h 97"/>
                <a:gd name="T4" fmla="*/ 0 w 821"/>
                <a:gd name="T5" fmla="*/ 0 h 97"/>
                <a:gd name="T6" fmla="*/ 0 w 821"/>
                <a:gd name="T7" fmla="*/ 0 h 97"/>
                <a:gd name="T8" fmla="*/ 0 w 821"/>
                <a:gd name="T9" fmla="*/ 0 h 97"/>
                <a:gd name="T10" fmla="*/ 0 w 821"/>
                <a:gd name="T11" fmla="*/ 0 h 97"/>
                <a:gd name="T12" fmla="*/ 0 w 821"/>
                <a:gd name="T13" fmla="*/ 0 h 97"/>
                <a:gd name="T14" fmla="*/ 0 w 821"/>
                <a:gd name="T15" fmla="*/ 0 h 97"/>
                <a:gd name="T16" fmla="*/ 0 w 821"/>
                <a:gd name="T17" fmla="*/ 0 h 97"/>
                <a:gd name="T18" fmla="*/ 0 w 821"/>
                <a:gd name="T19" fmla="*/ 0 h 97"/>
                <a:gd name="T20" fmla="*/ 0 w 821"/>
                <a:gd name="T21" fmla="*/ 0 h 97"/>
                <a:gd name="T22" fmla="*/ 2147483647 w 821"/>
                <a:gd name="T23" fmla="*/ 2147483647 h 97"/>
                <a:gd name="T24" fmla="*/ 2147483647 w 821"/>
                <a:gd name="T25" fmla="*/ 2147483647 h 97"/>
                <a:gd name="T26" fmla="*/ 2147483647 w 821"/>
                <a:gd name="T27" fmla="*/ 2147483647 h 97"/>
                <a:gd name="T28" fmla="*/ 2147483647 w 821"/>
                <a:gd name="T29" fmla="*/ 2147483647 h 97"/>
                <a:gd name="T30" fmla="*/ 2147483647 w 821"/>
                <a:gd name="T31" fmla="*/ 2147483647 h 97"/>
                <a:gd name="T32" fmla="*/ 2147483647 w 821"/>
                <a:gd name="T33" fmla="*/ 2147483647 h 97"/>
                <a:gd name="T34" fmla="*/ 2147483647 w 821"/>
                <a:gd name="T35" fmla="*/ 2147483647 h 97"/>
                <a:gd name="T36" fmla="*/ 2147483647 w 821"/>
                <a:gd name="T37" fmla="*/ 2147483647 h 97"/>
                <a:gd name="T38" fmla="*/ 2147483647 w 821"/>
                <a:gd name="T39" fmla="*/ 2147483647 h 97"/>
                <a:gd name="T40" fmla="*/ 2147483647 w 821"/>
                <a:gd name="T41" fmla="*/ 214748364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1"/>
                <a:gd name="T64" fmla="*/ 0 h 97"/>
                <a:gd name="T65" fmla="*/ 821 w 821"/>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1" h="97">
                  <a:moveTo>
                    <a:pt x="812" y="97"/>
                  </a:moveTo>
                  <a:lnTo>
                    <a:pt x="5" y="13"/>
                  </a:lnTo>
                  <a:lnTo>
                    <a:pt x="3" y="12"/>
                  </a:lnTo>
                  <a:lnTo>
                    <a:pt x="1" y="10"/>
                  </a:lnTo>
                  <a:lnTo>
                    <a:pt x="0" y="8"/>
                  </a:lnTo>
                  <a:lnTo>
                    <a:pt x="0" y="5"/>
                  </a:lnTo>
                  <a:lnTo>
                    <a:pt x="0" y="3"/>
                  </a:lnTo>
                  <a:lnTo>
                    <a:pt x="2" y="1"/>
                  </a:lnTo>
                  <a:lnTo>
                    <a:pt x="4" y="0"/>
                  </a:lnTo>
                  <a:lnTo>
                    <a:pt x="7" y="0"/>
                  </a:lnTo>
                  <a:lnTo>
                    <a:pt x="814" y="84"/>
                  </a:lnTo>
                  <a:lnTo>
                    <a:pt x="816" y="84"/>
                  </a:lnTo>
                  <a:lnTo>
                    <a:pt x="818" y="86"/>
                  </a:lnTo>
                  <a:lnTo>
                    <a:pt x="820" y="88"/>
                  </a:lnTo>
                  <a:lnTo>
                    <a:pt x="821" y="91"/>
                  </a:lnTo>
                  <a:lnTo>
                    <a:pt x="820" y="93"/>
                  </a:lnTo>
                  <a:lnTo>
                    <a:pt x="817" y="95"/>
                  </a:lnTo>
                  <a:lnTo>
                    <a:pt x="815" y="96"/>
                  </a:lnTo>
                  <a:lnTo>
                    <a:pt x="812" y="97"/>
                  </a:lnTo>
                  <a:close/>
                </a:path>
              </a:pathLst>
            </a:custGeom>
            <a:solidFill>
              <a:srgbClr val="FF0000"/>
            </a:solidFill>
            <a:ln w="0">
              <a:solidFill>
                <a:srgbClr val="FF0000"/>
              </a:solidFill>
              <a:prstDash val="solid"/>
              <a:round/>
              <a:headEnd/>
              <a:tailEnd/>
            </a:ln>
          </p:spPr>
          <p:txBody>
            <a:bodyPr/>
            <a:lstStyle/>
            <a:p>
              <a:endParaRPr lang="ja-JP" altLang="en-US"/>
            </a:p>
          </p:txBody>
        </p:sp>
        <p:sp>
          <p:nvSpPr>
            <p:cNvPr id="57" name="Freeform 63"/>
            <p:cNvSpPr>
              <a:spLocks/>
            </p:cNvSpPr>
            <p:nvPr/>
          </p:nvSpPr>
          <p:spPr bwMode="auto">
            <a:xfrm>
              <a:off x="1928358" y="6340248"/>
              <a:ext cx="73025" cy="1409700"/>
            </a:xfrm>
            <a:custGeom>
              <a:avLst/>
              <a:gdLst>
                <a:gd name="T0" fmla="*/ 2147483647 w 92"/>
                <a:gd name="T1" fmla="*/ 2147483647 h 1776"/>
                <a:gd name="T2" fmla="*/ 2147483647 w 92"/>
                <a:gd name="T3" fmla="*/ 2147483647 h 1776"/>
                <a:gd name="T4" fmla="*/ 2147483647 w 92"/>
                <a:gd name="T5" fmla="*/ 2147483647 h 1776"/>
                <a:gd name="T6" fmla="*/ 0 w 92"/>
                <a:gd name="T7" fmla="*/ 2147483647 h 1776"/>
                <a:gd name="T8" fmla="*/ 0 w 92"/>
                <a:gd name="T9" fmla="*/ 2147483647 h 1776"/>
                <a:gd name="T10" fmla="*/ 2147483647 w 92"/>
                <a:gd name="T11" fmla="*/ 2147483647 h 1776"/>
                <a:gd name="T12" fmla="*/ 2147483647 w 92"/>
                <a:gd name="T13" fmla="*/ 2147483647 h 1776"/>
                <a:gd name="T14" fmla="*/ 2147483647 w 92"/>
                <a:gd name="T15" fmla="*/ 2147483647 h 1776"/>
                <a:gd name="T16" fmla="*/ 2147483647 w 92"/>
                <a:gd name="T17" fmla="*/ 2147483647 h 1776"/>
                <a:gd name="T18" fmla="*/ 2147483647 w 92"/>
                <a:gd name="T19" fmla="*/ 2147483647 h 1776"/>
                <a:gd name="T20" fmla="*/ 2147483647 w 92"/>
                <a:gd name="T21" fmla="*/ 2147483647 h 1776"/>
                <a:gd name="T22" fmla="*/ 2147483647 w 92"/>
                <a:gd name="T23" fmla="*/ 2147483647 h 1776"/>
                <a:gd name="T24" fmla="*/ 2147483647 w 92"/>
                <a:gd name="T25" fmla="*/ 2147483647 h 1776"/>
                <a:gd name="T26" fmla="*/ 2147483647 w 92"/>
                <a:gd name="T27" fmla="*/ 2147483647 h 1776"/>
                <a:gd name="T28" fmla="*/ 2147483647 w 92"/>
                <a:gd name="T29" fmla="*/ 2147483647 h 1776"/>
                <a:gd name="T30" fmla="*/ 2147483647 w 92"/>
                <a:gd name="T31" fmla="*/ 2147483647 h 1776"/>
                <a:gd name="T32" fmla="*/ 2147483647 w 92"/>
                <a:gd name="T33" fmla="*/ 2147483647 h 1776"/>
                <a:gd name="T34" fmla="*/ 2147483647 w 92"/>
                <a:gd name="T35" fmla="*/ 2147483647 h 1776"/>
                <a:gd name="T36" fmla="*/ 2147483647 w 92"/>
                <a:gd name="T37" fmla="*/ 2147483647 h 1776"/>
                <a:gd name="T38" fmla="*/ 2147483647 w 92"/>
                <a:gd name="T39" fmla="*/ 0 h 1776"/>
                <a:gd name="T40" fmla="*/ 2147483647 w 92"/>
                <a:gd name="T41" fmla="*/ 0 h 1776"/>
                <a:gd name="T42" fmla="*/ 2147483647 w 92"/>
                <a:gd name="T43" fmla="*/ 2147483647 h 1776"/>
                <a:gd name="T44" fmla="*/ 2147483647 w 92"/>
                <a:gd name="T45" fmla="*/ 2147483647 h 1776"/>
                <a:gd name="T46" fmla="*/ 2147483647 w 92"/>
                <a:gd name="T47" fmla="*/ 2147483647 h 1776"/>
                <a:gd name="T48" fmla="*/ 2147483647 w 92"/>
                <a:gd name="T49" fmla="*/ 2147483647 h 1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1776"/>
                <a:gd name="T77" fmla="*/ 92 w 92"/>
                <a:gd name="T78" fmla="*/ 1776 h 1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1776">
                  <a:moveTo>
                    <a:pt x="66" y="8"/>
                  </a:moveTo>
                  <a:lnTo>
                    <a:pt x="1" y="203"/>
                  </a:lnTo>
                  <a:lnTo>
                    <a:pt x="1" y="207"/>
                  </a:lnTo>
                  <a:lnTo>
                    <a:pt x="0" y="1764"/>
                  </a:lnTo>
                  <a:lnTo>
                    <a:pt x="1" y="1769"/>
                  </a:lnTo>
                  <a:lnTo>
                    <a:pt x="3" y="1772"/>
                  </a:lnTo>
                  <a:lnTo>
                    <a:pt x="8" y="1775"/>
                  </a:lnTo>
                  <a:lnTo>
                    <a:pt x="12" y="1776"/>
                  </a:lnTo>
                  <a:lnTo>
                    <a:pt x="18" y="1775"/>
                  </a:lnTo>
                  <a:lnTo>
                    <a:pt x="21" y="1772"/>
                  </a:lnTo>
                  <a:lnTo>
                    <a:pt x="24" y="1769"/>
                  </a:lnTo>
                  <a:lnTo>
                    <a:pt x="25" y="1764"/>
                  </a:lnTo>
                  <a:lnTo>
                    <a:pt x="26" y="207"/>
                  </a:lnTo>
                  <a:lnTo>
                    <a:pt x="25" y="210"/>
                  </a:lnTo>
                  <a:lnTo>
                    <a:pt x="91" y="14"/>
                  </a:lnTo>
                  <a:lnTo>
                    <a:pt x="92" y="10"/>
                  </a:lnTo>
                  <a:lnTo>
                    <a:pt x="89" y="6"/>
                  </a:lnTo>
                  <a:lnTo>
                    <a:pt x="87" y="2"/>
                  </a:lnTo>
                  <a:lnTo>
                    <a:pt x="82" y="0"/>
                  </a:lnTo>
                  <a:lnTo>
                    <a:pt x="77" y="0"/>
                  </a:lnTo>
                  <a:lnTo>
                    <a:pt x="73" y="1"/>
                  </a:lnTo>
                  <a:lnTo>
                    <a:pt x="68" y="4"/>
                  </a:lnTo>
                  <a:lnTo>
                    <a:pt x="66" y="8"/>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58" name="Freeform 64"/>
            <p:cNvSpPr>
              <a:spLocks/>
            </p:cNvSpPr>
            <p:nvPr/>
          </p:nvSpPr>
          <p:spPr bwMode="auto">
            <a:xfrm>
              <a:off x="1364796" y="6619648"/>
              <a:ext cx="528638" cy="284163"/>
            </a:xfrm>
            <a:custGeom>
              <a:avLst/>
              <a:gdLst>
                <a:gd name="T0" fmla="*/ 0 w 666"/>
                <a:gd name="T1" fmla="*/ 0 h 357"/>
                <a:gd name="T2" fmla="*/ 2147483647 w 666"/>
                <a:gd name="T3" fmla="*/ 2147483647 h 357"/>
                <a:gd name="T4" fmla="*/ 2147483647 w 666"/>
                <a:gd name="T5" fmla="*/ 2147483647 h 357"/>
                <a:gd name="T6" fmla="*/ 0 w 666"/>
                <a:gd name="T7" fmla="*/ 2147483647 h 357"/>
                <a:gd name="T8" fmla="*/ 0 w 666"/>
                <a:gd name="T9" fmla="*/ 0 h 357"/>
                <a:gd name="T10" fmla="*/ 0 60000 65536"/>
                <a:gd name="T11" fmla="*/ 0 60000 65536"/>
                <a:gd name="T12" fmla="*/ 0 60000 65536"/>
                <a:gd name="T13" fmla="*/ 0 60000 65536"/>
                <a:gd name="T14" fmla="*/ 0 60000 65536"/>
                <a:gd name="T15" fmla="*/ 0 w 666"/>
                <a:gd name="T16" fmla="*/ 0 h 357"/>
                <a:gd name="T17" fmla="*/ 666 w 666"/>
                <a:gd name="T18" fmla="*/ 357 h 357"/>
              </a:gdLst>
              <a:ahLst/>
              <a:cxnLst>
                <a:cxn ang="T10">
                  <a:pos x="T0" y="T1"/>
                </a:cxn>
                <a:cxn ang="T11">
                  <a:pos x="T2" y="T3"/>
                </a:cxn>
                <a:cxn ang="T12">
                  <a:pos x="T4" y="T5"/>
                </a:cxn>
                <a:cxn ang="T13">
                  <a:pos x="T6" y="T7"/>
                </a:cxn>
                <a:cxn ang="T14">
                  <a:pos x="T8" y="T9"/>
                </a:cxn>
              </a:cxnLst>
              <a:rect l="T15" t="T16" r="T17" b="T18"/>
              <a:pathLst>
                <a:path w="666" h="357">
                  <a:moveTo>
                    <a:pt x="0" y="0"/>
                  </a:moveTo>
                  <a:lnTo>
                    <a:pt x="666" y="71"/>
                  </a:lnTo>
                  <a:lnTo>
                    <a:pt x="666" y="357"/>
                  </a:lnTo>
                  <a:lnTo>
                    <a:pt x="0" y="286"/>
                  </a:lnTo>
                  <a:lnTo>
                    <a:pt x="0" y="0"/>
                  </a:lnTo>
                  <a:close/>
                </a:path>
              </a:pathLst>
            </a:custGeom>
            <a:solidFill>
              <a:srgbClr val="92D050"/>
            </a:solidFill>
            <a:ln w="9525">
              <a:noFill/>
              <a:round/>
              <a:headEnd/>
              <a:tailEnd/>
            </a:ln>
          </p:spPr>
          <p:txBody>
            <a:bodyPr/>
            <a:lstStyle/>
            <a:p>
              <a:endParaRPr lang="ja-JP" altLang="en-US"/>
            </a:p>
          </p:txBody>
        </p:sp>
        <p:sp>
          <p:nvSpPr>
            <p:cNvPr id="59" name="Freeform 65"/>
            <p:cNvSpPr>
              <a:spLocks noEditPoints="1"/>
            </p:cNvSpPr>
            <p:nvPr/>
          </p:nvSpPr>
          <p:spPr bwMode="auto">
            <a:xfrm>
              <a:off x="1361621" y="6616473"/>
              <a:ext cx="534988" cy="290513"/>
            </a:xfrm>
            <a:custGeom>
              <a:avLst/>
              <a:gdLst>
                <a:gd name="T0" fmla="*/ 0 w 675"/>
                <a:gd name="T1" fmla="*/ 2147483647 h 365"/>
                <a:gd name="T2" fmla="*/ 0 w 675"/>
                <a:gd name="T3" fmla="*/ 2147483647 h 365"/>
                <a:gd name="T4" fmla="*/ 0 w 675"/>
                <a:gd name="T5" fmla="*/ 0 h 365"/>
                <a:gd name="T6" fmla="*/ 2147483647 w 675"/>
                <a:gd name="T7" fmla="*/ 2147483647 h 365"/>
                <a:gd name="T8" fmla="*/ 2147483647 w 675"/>
                <a:gd name="T9" fmla="*/ 2147483647 h 365"/>
                <a:gd name="T10" fmla="*/ 2147483647 w 675"/>
                <a:gd name="T11" fmla="*/ 2147483647 h 365"/>
                <a:gd name="T12" fmla="*/ 2147483647 w 675"/>
                <a:gd name="T13" fmla="*/ 2147483647 h 365"/>
                <a:gd name="T14" fmla="*/ 2147483647 w 675"/>
                <a:gd name="T15" fmla="*/ 2147483647 h 365"/>
                <a:gd name="T16" fmla="*/ 2147483647 w 675"/>
                <a:gd name="T17" fmla="*/ 2147483647 h 365"/>
                <a:gd name="T18" fmla="*/ 0 w 675"/>
                <a:gd name="T19" fmla="*/ 2147483647 h 365"/>
                <a:gd name="T20" fmla="*/ 0 w 675"/>
                <a:gd name="T21" fmla="*/ 2147483647 h 365"/>
                <a:gd name="T22" fmla="*/ 0 w 675"/>
                <a:gd name="T23" fmla="*/ 2147483647 h 365"/>
                <a:gd name="T24" fmla="*/ 0 w 675"/>
                <a:gd name="T25" fmla="*/ 2147483647 h 365"/>
                <a:gd name="T26" fmla="*/ 0 w 675"/>
                <a:gd name="T27" fmla="*/ 2147483647 h 365"/>
                <a:gd name="T28" fmla="*/ 0 w 675"/>
                <a:gd name="T29" fmla="*/ 2147483647 h 365"/>
                <a:gd name="T30" fmla="*/ 2147483647 w 675"/>
                <a:gd name="T31" fmla="*/ 2147483647 h 365"/>
                <a:gd name="T32" fmla="*/ 2147483647 w 675"/>
                <a:gd name="T33" fmla="*/ 2147483647 h 365"/>
                <a:gd name="T34" fmla="*/ 2147483647 w 675"/>
                <a:gd name="T35" fmla="*/ 2147483647 h 365"/>
                <a:gd name="T36" fmla="*/ 2147483647 w 675"/>
                <a:gd name="T37" fmla="*/ 2147483647 h 365"/>
                <a:gd name="T38" fmla="*/ 0 w 675"/>
                <a:gd name="T39" fmla="*/ 2147483647 h 365"/>
                <a:gd name="T40" fmla="*/ 0 w 675"/>
                <a:gd name="T41" fmla="*/ 2147483647 h 365"/>
                <a:gd name="T42" fmla="*/ 0 w 675"/>
                <a:gd name="T43" fmla="*/ 2147483647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5"/>
                <a:gd name="T67" fmla="*/ 0 h 365"/>
                <a:gd name="T68" fmla="*/ 675 w 675"/>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5" h="365">
                  <a:moveTo>
                    <a:pt x="0" y="4"/>
                  </a:moveTo>
                  <a:lnTo>
                    <a:pt x="1" y="1"/>
                  </a:lnTo>
                  <a:lnTo>
                    <a:pt x="5" y="0"/>
                  </a:lnTo>
                  <a:lnTo>
                    <a:pt x="671" y="71"/>
                  </a:lnTo>
                  <a:lnTo>
                    <a:pt x="674" y="73"/>
                  </a:lnTo>
                  <a:lnTo>
                    <a:pt x="675" y="75"/>
                  </a:lnTo>
                  <a:lnTo>
                    <a:pt x="675" y="361"/>
                  </a:lnTo>
                  <a:lnTo>
                    <a:pt x="673" y="364"/>
                  </a:lnTo>
                  <a:lnTo>
                    <a:pt x="670" y="365"/>
                  </a:lnTo>
                  <a:lnTo>
                    <a:pt x="3" y="294"/>
                  </a:lnTo>
                  <a:lnTo>
                    <a:pt x="1" y="293"/>
                  </a:lnTo>
                  <a:lnTo>
                    <a:pt x="0" y="290"/>
                  </a:lnTo>
                  <a:lnTo>
                    <a:pt x="0" y="4"/>
                  </a:lnTo>
                  <a:close/>
                  <a:moveTo>
                    <a:pt x="9" y="290"/>
                  </a:moveTo>
                  <a:lnTo>
                    <a:pt x="5" y="286"/>
                  </a:lnTo>
                  <a:lnTo>
                    <a:pt x="671" y="357"/>
                  </a:lnTo>
                  <a:lnTo>
                    <a:pt x="666" y="361"/>
                  </a:lnTo>
                  <a:lnTo>
                    <a:pt x="666" y="75"/>
                  </a:lnTo>
                  <a:lnTo>
                    <a:pt x="670" y="79"/>
                  </a:lnTo>
                  <a:lnTo>
                    <a:pt x="3" y="9"/>
                  </a:lnTo>
                  <a:lnTo>
                    <a:pt x="9" y="4"/>
                  </a:lnTo>
                  <a:lnTo>
                    <a:pt x="9" y="290"/>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60" name="Freeform 66"/>
            <p:cNvSpPr>
              <a:spLocks/>
            </p:cNvSpPr>
            <p:nvPr/>
          </p:nvSpPr>
          <p:spPr bwMode="auto">
            <a:xfrm>
              <a:off x="1345746" y="7014935"/>
              <a:ext cx="538163" cy="287338"/>
            </a:xfrm>
            <a:custGeom>
              <a:avLst/>
              <a:gdLst>
                <a:gd name="T0" fmla="*/ 0 w 679"/>
                <a:gd name="T1" fmla="*/ 0 h 362"/>
                <a:gd name="T2" fmla="*/ 2147483647 w 679"/>
                <a:gd name="T3" fmla="*/ 2147483647 h 362"/>
                <a:gd name="T4" fmla="*/ 2147483647 w 679"/>
                <a:gd name="T5" fmla="*/ 2147483647 h 362"/>
                <a:gd name="T6" fmla="*/ 0 w 679"/>
                <a:gd name="T7" fmla="*/ 2147483647 h 362"/>
                <a:gd name="T8" fmla="*/ 0 w 679"/>
                <a:gd name="T9" fmla="*/ 0 h 362"/>
                <a:gd name="T10" fmla="*/ 0 60000 65536"/>
                <a:gd name="T11" fmla="*/ 0 60000 65536"/>
                <a:gd name="T12" fmla="*/ 0 60000 65536"/>
                <a:gd name="T13" fmla="*/ 0 60000 65536"/>
                <a:gd name="T14" fmla="*/ 0 60000 65536"/>
                <a:gd name="T15" fmla="*/ 0 w 679"/>
                <a:gd name="T16" fmla="*/ 0 h 362"/>
                <a:gd name="T17" fmla="*/ 679 w 679"/>
                <a:gd name="T18" fmla="*/ 362 h 362"/>
              </a:gdLst>
              <a:ahLst/>
              <a:cxnLst>
                <a:cxn ang="T10">
                  <a:pos x="T0" y="T1"/>
                </a:cxn>
                <a:cxn ang="T11">
                  <a:pos x="T2" y="T3"/>
                </a:cxn>
                <a:cxn ang="T12">
                  <a:pos x="T4" y="T5"/>
                </a:cxn>
                <a:cxn ang="T13">
                  <a:pos x="T6" y="T7"/>
                </a:cxn>
                <a:cxn ang="T14">
                  <a:pos x="T8" y="T9"/>
                </a:cxn>
              </a:cxnLst>
              <a:rect l="T15" t="T16" r="T17" b="T18"/>
              <a:pathLst>
                <a:path w="679" h="362">
                  <a:moveTo>
                    <a:pt x="0" y="0"/>
                  </a:moveTo>
                  <a:lnTo>
                    <a:pt x="679" y="72"/>
                  </a:lnTo>
                  <a:lnTo>
                    <a:pt x="679" y="362"/>
                  </a:lnTo>
                  <a:lnTo>
                    <a:pt x="0" y="289"/>
                  </a:lnTo>
                  <a:lnTo>
                    <a:pt x="0" y="0"/>
                  </a:lnTo>
                  <a:close/>
                </a:path>
              </a:pathLst>
            </a:custGeom>
            <a:solidFill>
              <a:srgbClr val="92D050"/>
            </a:solidFill>
            <a:ln w="9525">
              <a:noFill/>
              <a:round/>
              <a:headEnd/>
              <a:tailEnd/>
            </a:ln>
          </p:spPr>
          <p:txBody>
            <a:bodyPr/>
            <a:lstStyle/>
            <a:p>
              <a:endParaRPr lang="ja-JP" altLang="en-US"/>
            </a:p>
          </p:txBody>
        </p:sp>
        <p:sp>
          <p:nvSpPr>
            <p:cNvPr id="61" name="Freeform 67"/>
            <p:cNvSpPr>
              <a:spLocks noEditPoints="1"/>
            </p:cNvSpPr>
            <p:nvPr/>
          </p:nvSpPr>
          <p:spPr bwMode="auto">
            <a:xfrm>
              <a:off x="1342571" y="7010173"/>
              <a:ext cx="546100" cy="295275"/>
            </a:xfrm>
            <a:custGeom>
              <a:avLst/>
              <a:gdLst>
                <a:gd name="T0" fmla="*/ 0 w 687"/>
                <a:gd name="T1" fmla="*/ 2147483647 h 370"/>
                <a:gd name="T2" fmla="*/ 2147483647 w 687"/>
                <a:gd name="T3" fmla="*/ 2147483647 h 370"/>
                <a:gd name="T4" fmla="*/ 2147483647 w 687"/>
                <a:gd name="T5" fmla="*/ 0 h 370"/>
                <a:gd name="T6" fmla="*/ 2147483647 w 687"/>
                <a:gd name="T7" fmla="*/ 2147483647 h 370"/>
                <a:gd name="T8" fmla="*/ 2147483647 w 687"/>
                <a:gd name="T9" fmla="*/ 2147483647 h 370"/>
                <a:gd name="T10" fmla="*/ 2147483647 w 687"/>
                <a:gd name="T11" fmla="*/ 2147483647 h 370"/>
                <a:gd name="T12" fmla="*/ 2147483647 w 687"/>
                <a:gd name="T13" fmla="*/ 2147483647 h 370"/>
                <a:gd name="T14" fmla="*/ 2147483647 w 687"/>
                <a:gd name="T15" fmla="*/ 2147483647 h 370"/>
                <a:gd name="T16" fmla="*/ 2147483647 w 687"/>
                <a:gd name="T17" fmla="*/ 2147483647 h 370"/>
                <a:gd name="T18" fmla="*/ 2147483647 w 687"/>
                <a:gd name="T19" fmla="*/ 2147483647 h 370"/>
                <a:gd name="T20" fmla="*/ 2147483647 w 687"/>
                <a:gd name="T21" fmla="*/ 2147483647 h 370"/>
                <a:gd name="T22" fmla="*/ 0 w 687"/>
                <a:gd name="T23" fmla="*/ 2147483647 h 370"/>
                <a:gd name="T24" fmla="*/ 0 w 687"/>
                <a:gd name="T25" fmla="*/ 2147483647 h 370"/>
                <a:gd name="T26" fmla="*/ 2147483647 w 687"/>
                <a:gd name="T27" fmla="*/ 2147483647 h 370"/>
                <a:gd name="T28" fmla="*/ 2147483647 w 687"/>
                <a:gd name="T29" fmla="*/ 2147483647 h 370"/>
                <a:gd name="T30" fmla="*/ 2147483647 w 687"/>
                <a:gd name="T31" fmla="*/ 2147483647 h 370"/>
                <a:gd name="T32" fmla="*/ 2147483647 w 687"/>
                <a:gd name="T33" fmla="*/ 2147483647 h 370"/>
                <a:gd name="T34" fmla="*/ 2147483647 w 687"/>
                <a:gd name="T35" fmla="*/ 2147483647 h 370"/>
                <a:gd name="T36" fmla="*/ 2147483647 w 687"/>
                <a:gd name="T37" fmla="*/ 2147483647 h 370"/>
                <a:gd name="T38" fmla="*/ 2147483647 w 687"/>
                <a:gd name="T39" fmla="*/ 2147483647 h 370"/>
                <a:gd name="T40" fmla="*/ 2147483647 w 687"/>
                <a:gd name="T41" fmla="*/ 2147483647 h 370"/>
                <a:gd name="T42" fmla="*/ 2147483647 w 687"/>
                <a:gd name="T43" fmla="*/ 2147483647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7"/>
                <a:gd name="T67" fmla="*/ 0 h 370"/>
                <a:gd name="T68" fmla="*/ 687 w 687"/>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7" h="370">
                  <a:moveTo>
                    <a:pt x="0" y="4"/>
                  </a:moveTo>
                  <a:lnTo>
                    <a:pt x="1" y="1"/>
                  </a:lnTo>
                  <a:lnTo>
                    <a:pt x="4" y="0"/>
                  </a:lnTo>
                  <a:lnTo>
                    <a:pt x="683" y="72"/>
                  </a:lnTo>
                  <a:lnTo>
                    <a:pt x="686" y="74"/>
                  </a:lnTo>
                  <a:lnTo>
                    <a:pt x="687" y="76"/>
                  </a:lnTo>
                  <a:lnTo>
                    <a:pt x="687" y="366"/>
                  </a:lnTo>
                  <a:lnTo>
                    <a:pt x="685" y="369"/>
                  </a:lnTo>
                  <a:lnTo>
                    <a:pt x="682" y="370"/>
                  </a:lnTo>
                  <a:lnTo>
                    <a:pt x="3" y="297"/>
                  </a:lnTo>
                  <a:lnTo>
                    <a:pt x="1" y="296"/>
                  </a:lnTo>
                  <a:lnTo>
                    <a:pt x="0" y="293"/>
                  </a:lnTo>
                  <a:lnTo>
                    <a:pt x="0" y="4"/>
                  </a:lnTo>
                  <a:close/>
                  <a:moveTo>
                    <a:pt x="9" y="293"/>
                  </a:moveTo>
                  <a:lnTo>
                    <a:pt x="4" y="289"/>
                  </a:lnTo>
                  <a:lnTo>
                    <a:pt x="683" y="362"/>
                  </a:lnTo>
                  <a:lnTo>
                    <a:pt x="678" y="366"/>
                  </a:lnTo>
                  <a:lnTo>
                    <a:pt x="678" y="76"/>
                  </a:lnTo>
                  <a:lnTo>
                    <a:pt x="682" y="80"/>
                  </a:lnTo>
                  <a:lnTo>
                    <a:pt x="3" y="8"/>
                  </a:lnTo>
                  <a:lnTo>
                    <a:pt x="9" y="4"/>
                  </a:lnTo>
                  <a:lnTo>
                    <a:pt x="9" y="293"/>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62" name="Freeform 68"/>
            <p:cNvSpPr>
              <a:spLocks/>
            </p:cNvSpPr>
            <p:nvPr/>
          </p:nvSpPr>
          <p:spPr bwMode="auto">
            <a:xfrm>
              <a:off x="1358446" y="6581548"/>
              <a:ext cx="571500" cy="77788"/>
            </a:xfrm>
            <a:custGeom>
              <a:avLst/>
              <a:gdLst>
                <a:gd name="T0" fmla="*/ 2147483647 w 719"/>
                <a:gd name="T1" fmla="*/ 2147483647 h 96"/>
                <a:gd name="T2" fmla="*/ 2147483647 w 719"/>
                <a:gd name="T3" fmla="*/ 2147483647 h 96"/>
                <a:gd name="T4" fmla="*/ 2147483647 w 719"/>
                <a:gd name="T5" fmla="*/ 2147483647 h 96"/>
                <a:gd name="T6" fmla="*/ 2147483647 w 719"/>
                <a:gd name="T7" fmla="*/ 2147483647 h 96"/>
                <a:gd name="T8" fmla="*/ 2147483647 w 719"/>
                <a:gd name="T9" fmla="*/ 2147483647 h 96"/>
                <a:gd name="T10" fmla="*/ 0 w 719"/>
                <a:gd name="T11" fmla="*/ 2147483647 h 96"/>
                <a:gd name="T12" fmla="*/ 0 w 719"/>
                <a:gd name="T13" fmla="*/ 2147483647 h 96"/>
                <a:gd name="T14" fmla="*/ 2147483647 w 719"/>
                <a:gd name="T15" fmla="*/ 2147483647 h 96"/>
                <a:gd name="T16" fmla="*/ 2147483647 w 719"/>
                <a:gd name="T17" fmla="*/ 2147483647 h 96"/>
                <a:gd name="T18" fmla="*/ 2147483647 w 719"/>
                <a:gd name="T19" fmla="*/ 0 h 96"/>
                <a:gd name="T20" fmla="*/ 2147483647 w 719"/>
                <a:gd name="T21" fmla="*/ 0 h 96"/>
                <a:gd name="T22" fmla="*/ 2147483647 w 719"/>
                <a:gd name="T23" fmla="*/ 2147483647 h 96"/>
                <a:gd name="T24" fmla="*/ 2147483647 w 719"/>
                <a:gd name="T25" fmla="*/ 2147483647 h 96"/>
                <a:gd name="T26" fmla="*/ 2147483647 w 719"/>
                <a:gd name="T27" fmla="*/ 2147483647 h 96"/>
                <a:gd name="T28" fmla="*/ 2147483647 w 719"/>
                <a:gd name="T29" fmla="*/ 2147483647 h 96"/>
                <a:gd name="T30" fmla="*/ 2147483647 w 719"/>
                <a:gd name="T31" fmla="*/ 2147483647 h 96"/>
                <a:gd name="T32" fmla="*/ 2147483647 w 719"/>
                <a:gd name="T33" fmla="*/ 2147483647 h 96"/>
                <a:gd name="T34" fmla="*/ 2147483647 w 719"/>
                <a:gd name="T35" fmla="*/ 2147483647 h 96"/>
                <a:gd name="T36" fmla="*/ 2147483647 w 719"/>
                <a:gd name="T37" fmla="*/ 2147483647 h 96"/>
                <a:gd name="T38" fmla="*/ 2147483647 w 719"/>
                <a:gd name="T39" fmla="*/ 2147483647 h 96"/>
                <a:gd name="T40" fmla="*/ 2147483647 w 719"/>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9"/>
                <a:gd name="T64" fmla="*/ 0 h 96"/>
                <a:gd name="T65" fmla="*/ 719 w 719"/>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9" h="96">
                  <a:moveTo>
                    <a:pt x="710" y="96"/>
                  </a:moveTo>
                  <a:lnTo>
                    <a:pt x="5" y="13"/>
                  </a:lnTo>
                  <a:lnTo>
                    <a:pt x="3" y="12"/>
                  </a:lnTo>
                  <a:lnTo>
                    <a:pt x="1" y="10"/>
                  </a:lnTo>
                  <a:lnTo>
                    <a:pt x="0" y="8"/>
                  </a:lnTo>
                  <a:lnTo>
                    <a:pt x="0" y="5"/>
                  </a:lnTo>
                  <a:lnTo>
                    <a:pt x="1" y="3"/>
                  </a:lnTo>
                  <a:lnTo>
                    <a:pt x="2" y="1"/>
                  </a:lnTo>
                  <a:lnTo>
                    <a:pt x="4" y="0"/>
                  </a:lnTo>
                  <a:lnTo>
                    <a:pt x="8" y="0"/>
                  </a:lnTo>
                  <a:lnTo>
                    <a:pt x="713" y="83"/>
                  </a:lnTo>
                  <a:lnTo>
                    <a:pt x="715" y="84"/>
                  </a:lnTo>
                  <a:lnTo>
                    <a:pt x="717" y="85"/>
                  </a:lnTo>
                  <a:lnTo>
                    <a:pt x="718" y="87"/>
                  </a:lnTo>
                  <a:lnTo>
                    <a:pt x="719" y="90"/>
                  </a:lnTo>
                  <a:lnTo>
                    <a:pt x="718" y="92"/>
                  </a:lnTo>
                  <a:lnTo>
                    <a:pt x="716" y="94"/>
                  </a:lnTo>
                  <a:lnTo>
                    <a:pt x="714" y="95"/>
                  </a:lnTo>
                  <a:lnTo>
                    <a:pt x="710" y="96"/>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63" name="Freeform 69"/>
            <p:cNvSpPr>
              <a:spLocks/>
            </p:cNvSpPr>
            <p:nvPr/>
          </p:nvSpPr>
          <p:spPr bwMode="auto">
            <a:xfrm>
              <a:off x="1350508" y="6972073"/>
              <a:ext cx="571500" cy="74613"/>
            </a:xfrm>
            <a:custGeom>
              <a:avLst/>
              <a:gdLst>
                <a:gd name="T0" fmla="*/ 2147483647 w 719"/>
                <a:gd name="T1" fmla="*/ 2147483647 h 95"/>
                <a:gd name="T2" fmla="*/ 2147483647 w 719"/>
                <a:gd name="T3" fmla="*/ 0 h 95"/>
                <a:gd name="T4" fmla="*/ 2147483647 w 719"/>
                <a:gd name="T5" fmla="*/ 0 h 95"/>
                <a:gd name="T6" fmla="*/ 2147483647 w 719"/>
                <a:gd name="T7" fmla="*/ 0 h 95"/>
                <a:gd name="T8" fmla="*/ 0 w 719"/>
                <a:gd name="T9" fmla="*/ 0 h 95"/>
                <a:gd name="T10" fmla="*/ 0 w 719"/>
                <a:gd name="T11" fmla="*/ 0 h 95"/>
                <a:gd name="T12" fmla="*/ 2147483647 w 719"/>
                <a:gd name="T13" fmla="*/ 0 h 95"/>
                <a:gd name="T14" fmla="*/ 2147483647 w 719"/>
                <a:gd name="T15" fmla="*/ 0 h 95"/>
                <a:gd name="T16" fmla="*/ 2147483647 w 719"/>
                <a:gd name="T17" fmla="*/ 0 h 95"/>
                <a:gd name="T18" fmla="*/ 2147483647 w 719"/>
                <a:gd name="T19" fmla="*/ 0 h 95"/>
                <a:gd name="T20" fmla="*/ 2147483647 w 719"/>
                <a:gd name="T21" fmla="*/ 2147483647 h 95"/>
                <a:gd name="T22" fmla="*/ 2147483647 w 719"/>
                <a:gd name="T23" fmla="*/ 2147483647 h 95"/>
                <a:gd name="T24" fmla="*/ 2147483647 w 719"/>
                <a:gd name="T25" fmla="*/ 2147483647 h 95"/>
                <a:gd name="T26" fmla="*/ 2147483647 w 719"/>
                <a:gd name="T27" fmla="*/ 2147483647 h 95"/>
                <a:gd name="T28" fmla="*/ 2147483647 w 719"/>
                <a:gd name="T29" fmla="*/ 2147483647 h 95"/>
                <a:gd name="T30" fmla="*/ 2147483647 w 719"/>
                <a:gd name="T31" fmla="*/ 2147483647 h 95"/>
                <a:gd name="T32" fmla="*/ 2147483647 w 719"/>
                <a:gd name="T33" fmla="*/ 2147483647 h 95"/>
                <a:gd name="T34" fmla="*/ 2147483647 w 719"/>
                <a:gd name="T35" fmla="*/ 2147483647 h 95"/>
                <a:gd name="T36" fmla="*/ 2147483647 w 719"/>
                <a:gd name="T37" fmla="*/ 2147483647 h 95"/>
                <a:gd name="T38" fmla="*/ 2147483647 w 719"/>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9"/>
                <a:gd name="T61" fmla="*/ 0 h 95"/>
                <a:gd name="T62" fmla="*/ 719 w 719"/>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9" h="95">
                  <a:moveTo>
                    <a:pt x="710" y="95"/>
                  </a:moveTo>
                  <a:lnTo>
                    <a:pt x="5" y="14"/>
                  </a:lnTo>
                  <a:lnTo>
                    <a:pt x="3" y="13"/>
                  </a:lnTo>
                  <a:lnTo>
                    <a:pt x="1" y="11"/>
                  </a:lnTo>
                  <a:lnTo>
                    <a:pt x="0" y="8"/>
                  </a:lnTo>
                  <a:lnTo>
                    <a:pt x="0" y="5"/>
                  </a:lnTo>
                  <a:lnTo>
                    <a:pt x="1" y="3"/>
                  </a:lnTo>
                  <a:lnTo>
                    <a:pt x="2" y="1"/>
                  </a:lnTo>
                  <a:lnTo>
                    <a:pt x="4" y="0"/>
                  </a:lnTo>
                  <a:lnTo>
                    <a:pt x="8" y="0"/>
                  </a:lnTo>
                  <a:lnTo>
                    <a:pt x="712" y="82"/>
                  </a:lnTo>
                  <a:lnTo>
                    <a:pt x="715" y="83"/>
                  </a:lnTo>
                  <a:lnTo>
                    <a:pt x="717" y="84"/>
                  </a:lnTo>
                  <a:lnTo>
                    <a:pt x="718" y="86"/>
                  </a:lnTo>
                  <a:lnTo>
                    <a:pt x="719" y="89"/>
                  </a:lnTo>
                  <a:lnTo>
                    <a:pt x="718" y="91"/>
                  </a:lnTo>
                  <a:lnTo>
                    <a:pt x="716" y="93"/>
                  </a:lnTo>
                  <a:lnTo>
                    <a:pt x="714" y="94"/>
                  </a:lnTo>
                  <a:lnTo>
                    <a:pt x="710" y="95"/>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64" name="Freeform 70"/>
            <p:cNvSpPr>
              <a:spLocks/>
            </p:cNvSpPr>
            <p:nvPr/>
          </p:nvSpPr>
          <p:spPr bwMode="auto">
            <a:xfrm>
              <a:off x="1225096" y="6308498"/>
              <a:ext cx="727075" cy="949325"/>
            </a:xfrm>
            <a:custGeom>
              <a:avLst/>
              <a:gdLst>
                <a:gd name="T0" fmla="*/ 2147483647 w 916"/>
                <a:gd name="T1" fmla="*/ 2147483647 h 1196"/>
                <a:gd name="T2" fmla="*/ 2147483647 w 916"/>
                <a:gd name="T3" fmla="*/ 2147483647 h 1196"/>
                <a:gd name="T4" fmla="*/ 2147483647 w 916"/>
                <a:gd name="T5" fmla="*/ 2147483647 h 1196"/>
                <a:gd name="T6" fmla="*/ 2147483647 w 916"/>
                <a:gd name="T7" fmla="*/ 2147483647 h 1196"/>
                <a:gd name="T8" fmla="*/ 2147483647 w 916"/>
                <a:gd name="T9" fmla="*/ 2147483647 h 1196"/>
                <a:gd name="T10" fmla="*/ 2147483647 w 916"/>
                <a:gd name="T11" fmla="*/ 2147483647 h 1196"/>
                <a:gd name="T12" fmla="*/ 2147483647 w 916"/>
                <a:gd name="T13" fmla="*/ 2147483647 h 1196"/>
                <a:gd name="T14" fmla="*/ 2147483647 w 916"/>
                <a:gd name="T15" fmla="*/ 2147483647 h 1196"/>
                <a:gd name="T16" fmla="*/ 2147483647 w 916"/>
                <a:gd name="T17" fmla="*/ 2147483647 h 1196"/>
                <a:gd name="T18" fmla="*/ 2147483647 w 916"/>
                <a:gd name="T19" fmla="*/ 2147483647 h 1196"/>
                <a:gd name="T20" fmla="*/ 2147483647 w 916"/>
                <a:gd name="T21" fmla="*/ 2147483647 h 1196"/>
                <a:gd name="T22" fmla="*/ 2147483647 w 916"/>
                <a:gd name="T23" fmla="*/ 2147483647 h 1196"/>
                <a:gd name="T24" fmla="*/ 2147483647 w 916"/>
                <a:gd name="T25" fmla="*/ 2147483647 h 1196"/>
                <a:gd name="T26" fmla="*/ 2147483647 w 916"/>
                <a:gd name="T27" fmla="*/ 2147483647 h 1196"/>
                <a:gd name="T28" fmla="*/ 2147483647 w 916"/>
                <a:gd name="T29" fmla="*/ 2147483647 h 1196"/>
                <a:gd name="T30" fmla="*/ 2147483647 w 916"/>
                <a:gd name="T31" fmla="*/ 2147483647 h 1196"/>
                <a:gd name="T32" fmla="*/ 2147483647 w 916"/>
                <a:gd name="T33" fmla="*/ 2147483647 h 1196"/>
                <a:gd name="T34" fmla="*/ 2147483647 w 916"/>
                <a:gd name="T35" fmla="*/ 2147483647 h 1196"/>
                <a:gd name="T36" fmla="*/ 2147483647 w 916"/>
                <a:gd name="T37" fmla="*/ 2147483647 h 1196"/>
                <a:gd name="T38" fmla="*/ 2147483647 w 916"/>
                <a:gd name="T39" fmla="*/ 2147483647 h 1196"/>
                <a:gd name="T40" fmla="*/ 2147483647 w 916"/>
                <a:gd name="T41" fmla="*/ 2147483647 h 1196"/>
                <a:gd name="T42" fmla="*/ 2147483647 w 916"/>
                <a:gd name="T43" fmla="*/ 2147483647 h 1196"/>
                <a:gd name="T44" fmla="*/ 2147483647 w 916"/>
                <a:gd name="T45" fmla="*/ 2147483647 h 1196"/>
                <a:gd name="T46" fmla="*/ 2147483647 w 916"/>
                <a:gd name="T47" fmla="*/ 2147483647 h 1196"/>
                <a:gd name="T48" fmla="*/ 2147483647 w 916"/>
                <a:gd name="T49" fmla="*/ 2147483647 h 1196"/>
                <a:gd name="T50" fmla="*/ 2147483647 w 916"/>
                <a:gd name="T51" fmla="*/ 2147483647 h 1196"/>
                <a:gd name="T52" fmla="*/ 2147483647 w 916"/>
                <a:gd name="T53" fmla="*/ 2147483647 h 1196"/>
                <a:gd name="T54" fmla="*/ 2147483647 w 916"/>
                <a:gd name="T55" fmla="*/ 2147483647 h 1196"/>
                <a:gd name="T56" fmla="*/ 2147483647 w 916"/>
                <a:gd name="T57" fmla="*/ 2147483647 h 1196"/>
                <a:gd name="T58" fmla="*/ 2147483647 w 916"/>
                <a:gd name="T59" fmla="*/ 2147483647 h 1196"/>
                <a:gd name="T60" fmla="*/ 2147483647 w 916"/>
                <a:gd name="T61" fmla="*/ 2147483647 h 1196"/>
                <a:gd name="T62" fmla="*/ 2147483647 w 916"/>
                <a:gd name="T63" fmla="*/ 2147483647 h 1196"/>
                <a:gd name="T64" fmla="*/ 2147483647 w 916"/>
                <a:gd name="T65" fmla="*/ 2147483647 h 1196"/>
                <a:gd name="T66" fmla="*/ 2147483647 w 916"/>
                <a:gd name="T67" fmla="*/ 2147483647 h 1196"/>
                <a:gd name="T68" fmla="*/ 0 w 916"/>
                <a:gd name="T69" fmla="*/ 2147483647 h 1196"/>
                <a:gd name="T70" fmla="*/ 2147483647 w 916"/>
                <a:gd name="T71" fmla="*/ 2147483647 h 1196"/>
                <a:gd name="T72" fmla="*/ 2147483647 w 916"/>
                <a:gd name="T73" fmla="*/ 2147483647 h 1196"/>
                <a:gd name="T74" fmla="*/ 2147483647 w 916"/>
                <a:gd name="T75" fmla="*/ 2147483647 h 1196"/>
                <a:gd name="T76" fmla="*/ 2147483647 w 916"/>
                <a:gd name="T77" fmla="*/ 2147483647 h 1196"/>
                <a:gd name="T78" fmla="*/ 2147483647 w 916"/>
                <a:gd name="T79" fmla="*/ 2147483647 h 1196"/>
                <a:gd name="T80" fmla="*/ 2147483647 w 916"/>
                <a:gd name="T81" fmla="*/ 2147483647 h 1196"/>
                <a:gd name="T82" fmla="*/ 2147483647 w 916"/>
                <a:gd name="T83" fmla="*/ 2147483647 h 1196"/>
                <a:gd name="T84" fmla="*/ 2147483647 w 916"/>
                <a:gd name="T85" fmla="*/ 2147483647 h 1196"/>
                <a:gd name="T86" fmla="*/ 2147483647 w 916"/>
                <a:gd name="T87" fmla="*/ 2147483647 h 1196"/>
                <a:gd name="T88" fmla="*/ 2147483647 w 916"/>
                <a:gd name="T89" fmla="*/ 2147483647 h 1196"/>
                <a:gd name="T90" fmla="*/ 2147483647 w 916"/>
                <a:gd name="T91" fmla="*/ 2147483647 h 1196"/>
                <a:gd name="T92" fmla="*/ 2147483647 w 916"/>
                <a:gd name="T93" fmla="*/ 2147483647 h 1196"/>
                <a:gd name="T94" fmla="*/ 2147483647 w 916"/>
                <a:gd name="T95" fmla="*/ 2147483647 h 1196"/>
                <a:gd name="T96" fmla="*/ 2147483647 w 916"/>
                <a:gd name="T97" fmla="*/ 2147483647 h 1196"/>
                <a:gd name="T98" fmla="*/ 2147483647 w 916"/>
                <a:gd name="T99" fmla="*/ 2147483647 h 1196"/>
                <a:gd name="T100" fmla="*/ 2147483647 w 916"/>
                <a:gd name="T101" fmla="*/ 2147483647 h 1196"/>
                <a:gd name="T102" fmla="*/ 2147483647 w 916"/>
                <a:gd name="T103" fmla="*/ 2147483647 h 1196"/>
                <a:gd name="T104" fmla="*/ 2147483647 w 916"/>
                <a:gd name="T105" fmla="*/ 2147483647 h 1196"/>
                <a:gd name="T106" fmla="*/ 2147483647 w 916"/>
                <a:gd name="T107" fmla="*/ 2147483647 h 1196"/>
                <a:gd name="T108" fmla="*/ 2147483647 w 916"/>
                <a:gd name="T109" fmla="*/ 2147483647 h 1196"/>
                <a:gd name="T110" fmla="*/ 2147483647 w 916"/>
                <a:gd name="T111" fmla="*/ 2147483647 h 1196"/>
                <a:gd name="T112" fmla="*/ 2147483647 w 916"/>
                <a:gd name="T113" fmla="*/ 2147483647 h 1196"/>
                <a:gd name="T114" fmla="*/ 2147483647 w 916"/>
                <a:gd name="T115" fmla="*/ 2147483647 h 1196"/>
                <a:gd name="T116" fmla="*/ 2147483647 w 916"/>
                <a:gd name="T117" fmla="*/ 2147483647 h 1196"/>
                <a:gd name="T118" fmla="*/ 2147483647 w 916"/>
                <a:gd name="T119" fmla="*/ 2147483647 h 11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6"/>
                <a:gd name="T181" fmla="*/ 0 h 1196"/>
                <a:gd name="T182" fmla="*/ 916 w 916"/>
                <a:gd name="T183" fmla="*/ 1196 h 11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6" h="1196">
                  <a:moveTo>
                    <a:pt x="916" y="16"/>
                  </a:moveTo>
                  <a:lnTo>
                    <a:pt x="903" y="65"/>
                  </a:lnTo>
                  <a:lnTo>
                    <a:pt x="898" y="80"/>
                  </a:lnTo>
                  <a:lnTo>
                    <a:pt x="895" y="95"/>
                  </a:lnTo>
                  <a:lnTo>
                    <a:pt x="890" y="109"/>
                  </a:lnTo>
                  <a:lnTo>
                    <a:pt x="887" y="122"/>
                  </a:lnTo>
                  <a:lnTo>
                    <a:pt x="884" y="136"/>
                  </a:lnTo>
                  <a:lnTo>
                    <a:pt x="880" y="149"/>
                  </a:lnTo>
                  <a:lnTo>
                    <a:pt x="876" y="160"/>
                  </a:lnTo>
                  <a:lnTo>
                    <a:pt x="873" y="172"/>
                  </a:lnTo>
                  <a:lnTo>
                    <a:pt x="869" y="183"/>
                  </a:lnTo>
                  <a:lnTo>
                    <a:pt x="866" y="194"/>
                  </a:lnTo>
                  <a:lnTo>
                    <a:pt x="863" y="204"/>
                  </a:lnTo>
                  <a:lnTo>
                    <a:pt x="859" y="215"/>
                  </a:lnTo>
                  <a:lnTo>
                    <a:pt x="856" y="225"/>
                  </a:lnTo>
                  <a:lnTo>
                    <a:pt x="853" y="234"/>
                  </a:lnTo>
                  <a:lnTo>
                    <a:pt x="848" y="243"/>
                  </a:lnTo>
                  <a:lnTo>
                    <a:pt x="841" y="260"/>
                  </a:lnTo>
                  <a:lnTo>
                    <a:pt x="832" y="276"/>
                  </a:lnTo>
                  <a:lnTo>
                    <a:pt x="821" y="291"/>
                  </a:lnTo>
                  <a:lnTo>
                    <a:pt x="810" y="307"/>
                  </a:lnTo>
                  <a:lnTo>
                    <a:pt x="796" y="320"/>
                  </a:lnTo>
                  <a:lnTo>
                    <a:pt x="782" y="332"/>
                  </a:lnTo>
                  <a:lnTo>
                    <a:pt x="767" y="343"/>
                  </a:lnTo>
                  <a:lnTo>
                    <a:pt x="758" y="349"/>
                  </a:lnTo>
                  <a:lnTo>
                    <a:pt x="736" y="362"/>
                  </a:lnTo>
                  <a:lnTo>
                    <a:pt x="698" y="352"/>
                  </a:lnTo>
                  <a:lnTo>
                    <a:pt x="678" y="346"/>
                  </a:lnTo>
                  <a:lnTo>
                    <a:pt x="659" y="339"/>
                  </a:lnTo>
                  <a:lnTo>
                    <a:pt x="641" y="332"/>
                  </a:lnTo>
                  <a:lnTo>
                    <a:pt x="623" y="325"/>
                  </a:lnTo>
                  <a:lnTo>
                    <a:pt x="606" y="318"/>
                  </a:lnTo>
                  <a:lnTo>
                    <a:pt x="590" y="311"/>
                  </a:lnTo>
                  <a:lnTo>
                    <a:pt x="573" y="302"/>
                  </a:lnTo>
                  <a:lnTo>
                    <a:pt x="543" y="287"/>
                  </a:lnTo>
                  <a:lnTo>
                    <a:pt x="514" y="272"/>
                  </a:lnTo>
                  <a:lnTo>
                    <a:pt x="486" y="257"/>
                  </a:lnTo>
                  <a:lnTo>
                    <a:pt x="458" y="243"/>
                  </a:lnTo>
                  <a:lnTo>
                    <a:pt x="459" y="244"/>
                  </a:lnTo>
                  <a:lnTo>
                    <a:pt x="431" y="230"/>
                  </a:lnTo>
                  <a:lnTo>
                    <a:pt x="433" y="231"/>
                  </a:lnTo>
                  <a:lnTo>
                    <a:pt x="403" y="219"/>
                  </a:lnTo>
                  <a:lnTo>
                    <a:pt x="405" y="219"/>
                  </a:lnTo>
                  <a:lnTo>
                    <a:pt x="390" y="213"/>
                  </a:lnTo>
                  <a:lnTo>
                    <a:pt x="391" y="213"/>
                  </a:lnTo>
                  <a:lnTo>
                    <a:pt x="376" y="208"/>
                  </a:lnTo>
                  <a:lnTo>
                    <a:pt x="377" y="208"/>
                  </a:lnTo>
                  <a:lnTo>
                    <a:pt x="361" y="204"/>
                  </a:lnTo>
                  <a:lnTo>
                    <a:pt x="362" y="204"/>
                  </a:lnTo>
                  <a:lnTo>
                    <a:pt x="346" y="200"/>
                  </a:lnTo>
                  <a:lnTo>
                    <a:pt x="348" y="200"/>
                  </a:lnTo>
                  <a:lnTo>
                    <a:pt x="330" y="197"/>
                  </a:lnTo>
                  <a:lnTo>
                    <a:pt x="331" y="197"/>
                  </a:lnTo>
                  <a:lnTo>
                    <a:pt x="314" y="194"/>
                  </a:lnTo>
                  <a:lnTo>
                    <a:pt x="316" y="194"/>
                  </a:lnTo>
                  <a:lnTo>
                    <a:pt x="297" y="191"/>
                  </a:lnTo>
                  <a:lnTo>
                    <a:pt x="298" y="192"/>
                  </a:lnTo>
                  <a:lnTo>
                    <a:pt x="279" y="190"/>
                  </a:lnTo>
                  <a:lnTo>
                    <a:pt x="282" y="190"/>
                  </a:lnTo>
                  <a:lnTo>
                    <a:pt x="261" y="189"/>
                  </a:lnTo>
                  <a:lnTo>
                    <a:pt x="263" y="189"/>
                  </a:lnTo>
                  <a:lnTo>
                    <a:pt x="242" y="188"/>
                  </a:lnTo>
                  <a:lnTo>
                    <a:pt x="243" y="188"/>
                  </a:lnTo>
                  <a:lnTo>
                    <a:pt x="221" y="188"/>
                  </a:lnTo>
                  <a:lnTo>
                    <a:pt x="223" y="188"/>
                  </a:lnTo>
                  <a:lnTo>
                    <a:pt x="200" y="189"/>
                  </a:lnTo>
                  <a:lnTo>
                    <a:pt x="232" y="170"/>
                  </a:lnTo>
                  <a:lnTo>
                    <a:pt x="214" y="203"/>
                  </a:lnTo>
                  <a:lnTo>
                    <a:pt x="215" y="202"/>
                  </a:lnTo>
                  <a:lnTo>
                    <a:pt x="199" y="235"/>
                  </a:lnTo>
                  <a:lnTo>
                    <a:pt x="200" y="234"/>
                  </a:lnTo>
                  <a:lnTo>
                    <a:pt x="185" y="266"/>
                  </a:lnTo>
                  <a:lnTo>
                    <a:pt x="185" y="265"/>
                  </a:lnTo>
                  <a:lnTo>
                    <a:pt x="172" y="296"/>
                  </a:lnTo>
                  <a:lnTo>
                    <a:pt x="160" y="328"/>
                  </a:lnTo>
                  <a:lnTo>
                    <a:pt x="160" y="327"/>
                  </a:lnTo>
                  <a:lnTo>
                    <a:pt x="148" y="357"/>
                  </a:lnTo>
                  <a:lnTo>
                    <a:pt x="149" y="357"/>
                  </a:lnTo>
                  <a:lnTo>
                    <a:pt x="138" y="387"/>
                  </a:lnTo>
                  <a:lnTo>
                    <a:pt x="138" y="386"/>
                  </a:lnTo>
                  <a:lnTo>
                    <a:pt x="129" y="417"/>
                  </a:lnTo>
                  <a:lnTo>
                    <a:pt x="129" y="416"/>
                  </a:lnTo>
                  <a:lnTo>
                    <a:pt x="120" y="446"/>
                  </a:lnTo>
                  <a:lnTo>
                    <a:pt x="120" y="445"/>
                  </a:lnTo>
                  <a:lnTo>
                    <a:pt x="113" y="475"/>
                  </a:lnTo>
                  <a:lnTo>
                    <a:pt x="113" y="474"/>
                  </a:lnTo>
                  <a:lnTo>
                    <a:pt x="106" y="504"/>
                  </a:lnTo>
                  <a:lnTo>
                    <a:pt x="106" y="503"/>
                  </a:lnTo>
                  <a:lnTo>
                    <a:pt x="100" y="533"/>
                  </a:lnTo>
                  <a:lnTo>
                    <a:pt x="100" y="532"/>
                  </a:lnTo>
                  <a:lnTo>
                    <a:pt x="95" y="561"/>
                  </a:lnTo>
                  <a:lnTo>
                    <a:pt x="90" y="591"/>
                  </a:lnTo>
                  <a:lnTo>
                    <a:pt x="90" y="590"/>
                  </a:lnTo>
                  <a:lnTo>
                    <a:pt x="86" y="619"/>
                  </a:lnTo>
                  <a:lnTo>
                    <a:pt x="83" y="648"/>
                  </a:lnTo>
                  <a:lnTo>
                    <a:pt x="83" y="647"/>
                  </a:lnTo>
                  <a:lnTo>
                    <a:pt x="81" y="678"/>
                  </a:lnTo>
                  <a:lnTo>
                    <a:pt x="81" y="677"/>
                  </a:lnTo>
                  <a:lnTo>
                    <a:pt x="78" y="707"/>
                  </a:lnTo>
                  <a:lnTo>
                    <a:pt x="78" y="706"/>
                  </a:lnTo>
                  <a:lnTo>
                    <a:pt x="76" y="736"/>
                  </a:lnTo>
                  <a:lnTo>
                    <a:pt x="75" y="767"/>
                  </a:lnTo>
                  <a:lnTo>
                    <a:pt x="75" y="766"/>
                  </a:lnTo>
                  <a:lnTo>
                    <a:pt x="74" y="796"/>
                  </a:lnTo>
                  <a:lnTo>
                    <a:pt x="74" y="827"/>
                  </a:lnTo>
                  <a:lnTo>
                    <a:pt x="74" y="826"/>
                  </a:lnTo>
                  <a:lnTo>
                    <a:pt x="74" y="858"/>
                  </a:lnTo>
                  <a:lnTo>
                    <a:pt x="75" y="889"/>
                  </a:lnTo>
                  <a:lnTo>
                    <a:pt x="75" y="920"/>
                  </a:lnTo>
                  <a:lnTo>
                    <a:pt x="76" y="953"/>
                  </a:lnTo>
                  <a:lnTo>
                    <a:pt x="78" y="986"/>
                  </a:lnTo>
                  <a:lnTo>
                    <a:pt x="78" y="985"/>
                  </a:lnTo>
                  <a:lnTo>
                    <a:pt x="79" y="1019"/>
                  </a:lnTo>
                  <a:lnTo>
                    <a:pt x="82" y="1053"/>
                  </a:lnTo>
                  <a:lnTo>
                    <a:pt x="84" y="1088"/>
                  </a:lnTo>
                  <a:lnTo>
                    <a:pt x="85" y="1124"/>
                  </a:lnTo>
                  <a:lnTo>
                    <a:pt x="89" y="1193"/>
                  </a:lnTo>
                  <a:lnTo>
                    <a:pt x="15" y="1196"/>
                  </a:lnTo>
                  <a:lnTo>
                    <a:pt x="11" y="1127"/>
                  </a:lnTo>
                  <a:lnTo>
                    <a:pt x="10" y="1091"/>
                  </a:lnTo>
                  <a:lnTo>
                    <a:pt x="8" y="1057"/>
                  </a:lnTo>
                  <a:lnTo>
                    <a:pt x="5" y="1022"/>
                  </a:lnTo>
                  <a:lnTo>
                    <a:pt x="4" y="988"/>
                  </a:lnTo>
                  <a:lnTo>
                    <a:pt x="3" y="955"/>
                  </a:lnTo>
                  <a:lnTo>
                    <a:pt x="2" y="922"/>
                  </a:lnTo>
                  <a:lnTo>
                    <a:pt x="1" y="890"/>
                  </a:lnTo>
                  <a:lnTo>
                    <a:pt x="0" y="858"/>
                  </a:lnTo>
                  <a:lnTo>
                    <a:pt x="0" y="826"/>
                  </a:lnTo>
                  <a:lnTo>
                    <a:pt x="0" y="795"/>
                  </a:lnTo>
                  <a:lnTo>
                    <a:pt x="1" y="764"/>
                  </a:lnTo>
                  <a:lnTo>
                    <a:pt x="2" y="733"/>
                  </a:lnTo>
                  <a:lnTo>
                    <a:pt x="4" y="703"/>
                  </a:lnTo>
                  <a:lnTo>
                    <a:pt x="6" y="673"/>
                  </a:lnTo>
                  <a:lnTo>
                    <a:pt x="9" y="641"/>
                  </a:lnTo>
                  <a:lnTo>
                    <a:pt x="13" y="611"/>
                  </a:lnTo>
                  <a:lnTo>
                    <a:pt x="16" y="581"/>
                  </a:lnTo>
                  <a:lnTo>
                    <a:pt x="22" y="551"/>
                  </a:lnTo>
                  <a:lnTo>
                    <a:pt x="27" y="521"/>
                  </a:lnTo>
                  <a:lnTo>
                    <a:pt x="33" y="491"/>
                  </a:lnTo>
                  <a:lnTo>
                    <a:pt x="41" y="459"/>
                  </a:lnTo>
                  <a:lnTo>
                    <a:pt x="48" y="429"/>
                  </a:lnTo>
                  <a:lnTo>
                    <a:pt x="57" y="399"/>
                  </a:lnTo>
                  <a:lnTo>
                    <a:pt x="67" y="367"/>
                  </a:lnTo>
                  <a:lnTo>
                    <a:pt x="78" y="336"/>
                  </a:lnTo>
                  <a:lnTo>
                    <a:pt x="90" y="305"/>
                  </a:lnTo>
                  <a:lnTo>
                    <a:pt x="103" y="272"/>
                  </a:lnTo>
                  <a:lnTo>
                    <a:pt x="117" y="240"/>
                  </a:lnTo>
                  <a:lnTo>
                    <a:pt x="131" y="207"/>
                  </a:lnTo>
                  <a:lnTo>
                    <a:pt x="148" y="175"/>
                  </a:lnTo>
                  <a:lnTo>
                    <a:pt x="173" y="123"/>
                  </a:lnTo>
                  <a:lnTo>
                    <a:pt x="220" y="120"/>
                  </a:lnTo>
                  <a:lnTo>
                    <a:pt x="243" y="120"/>
                  </a:lnTo>
                  <a:lnTo>
                    <a:pt x="265" y="121"/>
                  </a:lnTo>
                  <a:lnTo>
                    <a:pt x="287" y="122"/>
                  </a:lnTo>
                  <a:lnTo>
                    <a:pt x="307" y="125"/>
                  </a:lnTo>
                  <a:lnTo>
                    <a:pt x="328" y="128"/>
                  </a:lnTo>
                  <a:lnTo>
                    <a:pt x="347" y="131"/>
                  </a:lnTo>
                  <a:lnTo>
                    <a:pt x="366" y="135"/>
                  </a:lnTo>
                  <a:lnTo>
                    <a:pt x="383" y="140"/>
                  </a:lnTo>
                  <a:lnTo>
                    <a:pt x="401" y="145"/>
                  </a:lnTo>
                  <a:lnTo>
                    <a:pt x="417" y="151"/>
                  </a:lnTo>
                  <a:lnTo>
                    <a:pt x="434" y="157"/>
                  </a:lnTo>
                  <a:lnTo>
                    <a:pt x="465" y="169"/>
                  </a:lnTo>
                  <a:lnTo>
                    <a:pt x="494" y="183"/>
                  </a:lnTo>
                  <a:lnTo>
                    <a:pt x="522" y="198"/>
                  </a:lnTo>
                  <a:lnTo>
                    <a:pt x="551" y="213"/>
                  </a:lnTo>
                  <a:lnTo>
                    <a:pt x="580" y="229"/>
                  </a:lnTo>
                  <a:lnTo>
                    <a:pt x="579" y="228"/>
                  </a:lnTo>
                  <a:lnTo>
                    <a:pt x="609" y="243"/>
                  </a:lnTo>
                  <a:lnTo>
                    <a:pt x="608" y="243"/>
                  </a:lnTo>
                  <a:lnTo>
                    <a:pt x="623" y="250"/>
                  </a:lnTo>
                  <a:lnTo>
                    <a:pt x="638" y="257"/>
                  </a:lnTo>
                  <a:lnTo>
                    <a:pt x="637" y="257"/>
                  </a:lnTo>
                  <a:lnTo>
                    <a:pt x="654" y="264"/>
                  </a:lnTo>
                  <a:lnTo>
                    <a:pt x="653" y="263"/>
                  </a:lnTo>
                  <a:lnTo>
                    <a:pt x="671" y="270"/>
                  </a:lnTo>
                  <a:lnTo>
                    <a:pt x="669" y="270"/>
                  </a:lnTo>
                  <a:lnTo>
                    <a:pt x="687" y="276"/>
                  </a:lnTo>
                  <a:lnTo>
                    <a:pt x="686" y="276"/>
                  </a:lnTo>
                  <a:lnTo>
                    <a:pt x="704" y="282"/>
                  </a:lnTo>
                  <a:lnTo>
                    <a:pt x="703" y="282"/>
                  </a:lnTo>
                  <a:lnTo>
                    <a:pt x="721" y="287"/>
                  </a:lnTo>
                  <a:lnTo>
                    <a:pt x="720" y="287"/>
                  </a:lnTo>
                  <a:lnTo>
                    <a:pt x="740" y="292"/>
                  </a:lnTo>
                  <a:lnTo>
                    <a:pt x="709" y="297"/>
                  </a:lnTo>
                  <a:lnTo>
                    <a:pt x="717" y="292"/>
                  </a:lnTo>
                  <a:lnTo>
                    <a:pt x="716" y="293"/>
                  </a:lnTo>
                  <a:lnTo>
                    <a:pt x="724" y="288"/>
                  </a:lnTo>
                  <a:lnTo>
                    <a:pt x="721" y="289"/>
                  </a:lnTo>
                  <a:lnTo>
                    <a:pt x="735" y="279"/>
                  </a:lnTo>
                  <a:lnTo>
                    <a:pt x="732" y="281"/>
                  </a:lnTo>
                  <a:lnTo>
                    <a:pt x="745" y="271"/>
                  </a:lnTo>
                  <a:lnTo>
                    <a:pt x="742" y="273"/>
                  </a:lnTo>
                  <a:lnTo>
                    <a:pt x="753" y="262"/>
                  </a:lnTo>
                  <a:lnTo>
                    <a:pt x="751" y="265"/>
                  </a:lnTo>
                  <a:lnTo>
                    <a:pt x="761" y="253"/>
                  </a:lnTo>
                  <a:lnTo>
                    <a:pt x="759" y="255"/>
                  </a:lnTo>
                  <a:lnTo>
                    <a:pt x="768" y="242"/>
                  </a:lnTo>
                  <a:lnTo>
                    <a:pt x="766" y="245"/>
                  </a:lnTo>
                  <a:lnTo>
                    <a:pt x="774" y="231"/>
                  </a:lnTo>
                  <a:lnTo>
                    <a:pt x="773" y="233"/>
                  </a:lnTo>
                  <a:lnTo>
                    <a:pt x="780" y="217"/>
                  </a:lnTo>
                  <a:lnTo>
                    <a:pt x="780" y="218"/>
                  </a:lnTo>
                  <a:lnTo>
                    <a:pt x="783" y="209"/>
                  </a:lnTo>
                  <a:lnTo>
                    <a:pt x="783" y="210"/>
                  </a:lnTo>
                  <a:lnTo>
                    <a:pt x="787" y="201"/>
                  </a:lnTo>
                  <a:lnTo>
                    <a:pt x="787" y="202"/>
                  </a:lnTo>
                  <a:lnTo>
                    <a:pt x="790" y="193"/>
                  </a:lnTo>
                  <a:lnTo>
                    <a:pt x="789" y="194"/>
                  </a:lnTo>
                  <a:lnTo>
                    <a:pt x="792" y="184"/>
                  </a:lnTo>
                  <a:lnTo>
                    <a:pt x="792" y="185"/>
                  </a:lnTo>
                  <a:lnTo>
                    <a:pt x="795" y="175"/>
                  </a:lnTo>
                  <a:lnTo>
                    <a:pt x="799" y="165"/>
                  </a:lnTo>
                  <a:lnTo>
                    <a:pt x="802" y="155"/>
                  </a:lnTo>
                  <a:lnTo>
                    <a:pt x="805" y="143"/>
                  </a:lnTo>
                  <a:lnTo>
                    <a:pt x="805" y="144"/>
                  </a:lnTo>
                  <a:lnTo>
                    <a:pt x="809" y="132"/>
                  </a:lnTo>
                  <a:lnTo>
                    <a:pt x="812" y="119"/>
                  </a:lnTo>
                  <a:lnTo>
                    <a:pt x="815" y="106"/>
                  </a:lnTo>
                  <a:lnTo>
                    <a:pt x="819" y="93"/>
                  </a:lnTo>
                  <a:lnTo>
                    <a:pt x="822" y="79"/>
                  </a:lnTo>
                  <a:lnTo>
                    <a:pt x="826" y="64"/>
                  </a:lnTo>
                  <a:lnTo>
                    <a:pt x="831" y="49"/>
                  </a:lnTo>
                  <a:lnTo>
                    <a:pt x="844" y="0"/>
                  </a:lnTo>
                  <a:lnTo>
                    <a:pt x="916" y="16"/>
                  </a:lnTo>
                  <a:close/>
                </a:path>
              </a:pathLst>
            </a:custGeom>
            <a:solidFill>
              <a:srgbClr val="A6A6A6"/>
            </a:solidFill>
            <a:ln w="0">
              <a:solidFill>
                <a:srgbClr val="A6A6A6"/>
              </a:solidFill>
              <a:prstDash val="solid"/>
              <a:round/>
              <a:headEnd/>
              <a:tailEnd/>
            </a:ln>
          </p:spPr>
          <p:txBody>
            <a:bodyPr/>
            <a:lstStyle/>
            <a:p>
              <a:endParaRPr lang="ja-JP" altLang="en-US"/>
            </a:p>
          </p:txBody>
        </p:sp>
        <p:sp>
          <p:nvSpPr>
            <p:cNvPr id="65" name="Freeform 74"/>
            <p:cNvSpPr>
              <a:spLocks/>
            </p:cNvSpPr>
            <p:nvPr/>
          </p:nvSpPr>
          <p:spPr bwMode="auto">
            <a:xfrm>
              <a:off x="1917246" y="6289448"/>
              <a:ext cx="168275" cy="55563"/>
            </a:xfrm>
            <a:custGeom>
              <a:avLst/>
              <a:gdLst>
                <a:gd name="T0" fmla="*/ 2147483647 w 212"/>
                <a:gd name="T1" fmla="*/ 2147483647 h 70"/>
                <a:gd name="T2" fmla="*/ 2147483647 w 212"/>
                <a:gd name="T3" fmla="*/ 0 h 70"/>
                <a:gd name="T4" fmla="*/ 2147483647 w 212"/>
                <a:gd name="T5" fmla="*/ 2147483647 h 70"/>
                <a:gd name="T6" fmla="*/ 2147483647 w 212"/>
                <a:gd name="T7" fmla="*/ 2147483647 h 70"/>
                <a:gd name="T8" fmla="*/ 2147483647 w 212"/>
                <a:gd name="T9" fmla="*/ 2147483647 h 70"/>
                <a:gd name="T10" fmla="*/ 2147483647 w 212"/>
                <a:gd name="T11" fmla="*/ 2147483647 h 70"/>
                <a:gd name="T12" fmla="*/ 2147483647 w 212"/>
                <a:gd name="T13" fmla="*/ 2147483647 h 70"/>
                <a:gd name="T14" fmla="*/ 2147483647 w 212"/>
                <a:gd name="T15" fmla="*/ 2147483647 h 70"/>
                <a:gd name="T16" fmla="*/ 2147483647 w 212"/>
                <a:gd name="T17" fmla="*/ 2147483647 h 70"/>
                <a:gd name="T18" fmla="*/ 2147483647 w 212"/>
                <a:gd name="T19" fmla="*/ 2147483647 h 70"/>
                <a:gd name="T20" fmla="*/ 2147483647 w 212"/>
                <a:gd name="T21" fmla="*/ 2147483647 h 70"/>
                <a:gd name="T22" fmla="*/ 2147483647 w 212"/>
                <a:gd name="T23" fmla="*/ 2147483647 h 70"/>
                <a:gd name="T24" fmla="*/ 2147483647 w 212"/>
                <a:gd name="T25" fmla="*/ 2147483647 h 70"/>
                <a:gd name="T26" fmla="*/ 2147483647 w 212"/>
                <a:gd name="T27" fmla="*/ 2147483647 h 70"/>
                <a:gd name="T28" fmla="*/ 2147483647 w 212"/>
                <a:gd name="T29" fmla="*/ 2147483647 h 70"/>
                <a:gd name="T30" fmla="*/ 2147483647 w 212"/>
                <a:gd name="T31" fmla="*/ 2147483647 h 70"/>
                <a:gd name="T32" fmla="*/ 2147483647 w 212"/>
                <a:gd name="T33" fmla="*/ 2147483647 h 70"/>
                <a:gd name="T34" fmla="*/ 2147483647 w 212"/>
                <a:gd name="T35" fmla="*/ 2147483647 h 70"/>
                <a:gd name="T36" fmla="*/ 2147483647 w 212"/>
                <a:gd name="T37" fmla="*/ 2147483647 h 70"/>
                <a:gd name="T38" fmla="*/ 2147483647 w 212"/>
                <a:gd name="T39" fmla="*/ 2147483647 h 70"/>
                <a:gd name="T40" fmla="*/ 2147483647 w 212"/>
                <a:gd name="T41" fmla="*/ 2147483647 h 70"/>
                <a:gd name="T42" fmla="*/ 2147483647 w 212"/>
                <a:gd name="T43" fmla="*/ 2147483647 h 70"/>
                <a:gd name="T44" fmla="*/ 2147483647 w 212"/>
                <a:gd name="T45" fmla="*/ 2147483647 h 70"/>
                <a:gd name="T46" fmla="*/ 2147483647 w 212"/>
                <a:gd name="T47" fmla="*/ 2147483647 h 70"/>
                <a:gd name="T48" fmla="*/ 2147483647 w 212"/>
                <a:gd name="T49" fmla="*/ 2147483647 h 70"/>
                <a:gd name="T50" fmla="*/ 0 w 212"/>
                <a:gd name="T51" fmla="*/ 2147483647 h 70"/>
                <a:gd name="T52" fmla="*/ 2147483647 w 212"/>
                <a:gd name="T53" fmla="*/ 2147483647 h 70"/>
                <a:gd name="T54" fmla="*/ 2147483647 w 212"/>
                <a:gd name="T55" fmla="*/ 2147483647 h 70"/>
                <a:gd name="T56" fmla="*/ 2147483647 w 212"/>
                <a:gd name="T57" fmla="*/ 2147483647 h 70"/>
                <a:gd name="T58" fmla="*/ 2147483647 w 212"/>
                <a:gd name="T59" fmla="*/ 2147483647 h 70"/>
                <a:gd name="T60" fmla="*/ 2147483647 w 212"/>
                <a:gd name="T61" fmla="*/ 2147483647 h 70"/>
                <a:gd name="T62" fmla="*/ 2147483647 w 212"/>
                <a:gd name="T63" fmla="*/ 2147483647 h 70"/>
                <a:gd name="T64" fmla="*/ 2147483647 w 212"/>
                <a:gd name="T65" fmla="*/ 2147483647 h 70"/>
                <a:gd name="T66" fmla="*/ 2147483647 w 212"/>
                <a:gd name="T67" fmla="*/ 2147483647 h 70"/>
                <a:gd name="T68" fmla="*/ 2147483647 w 212"/>
                <a:gd name="T69" fmla="*/ 2147483647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70"/>
                <a:gd name="T107" fmla="*/ 212 w 212"/>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70">
                  <a:moveTo>
                    <a:pt x="102" y="1"/>
                  </a:moveTo>
                  <a:lnTo>
                    <a:pt x="124" y="0"/>
                  </a:lnTo>
                  <a:lnTo>
                    <a:pt x="144" y="1"/>
                  </a:lnTo>
                  <a:lnTo>
                    <a:pt x="162" y="3"/>
                  </a:lnTo>
                  <a:lnTo>
                    <a:pt x="179" y="6"/>
                  </a:lnTo>
                  <a:lnTo>
                    <a:pt x="192" y="10"/>
                  </a:lnTo>
                  <a:lnTo>
                    <a:pt x="202" y="15"/>
                  </a:lnTo>
                  <a:lnTo>
                    <a:pt x="208" y="21"/>
                  </a:lnTo>
                  <a:lnTo>
                    <a:pt x="212" y="28"/>
                  </a:lnTo>
                  <a:lnTo>
                    <a:pt x="211" y="31"/>
                  </a:lnTo>
                  <a:lnTo>
                    <a:pt x="210" y="35"/>
                  </a:lnTo>
                  <a:lnTo>
                    <a:pt x="204" y="42"/>
                  </a:lnTo>
                  <a:lnTo>
                    <a:pt x="195" y="48"/>
                  </a:lnTo>
                  <a:lnTo>
                    <a:pt x="182" y="54"/>
                  </a:lnTo>
                  <a:lnTo>
                    <a:pt x="166" y="60"/>
                  </a:lnTo>
                  <a:lnTo>
                    <a:pt x="149" y="64"/>
                  </a:lnTo>
                  <a:lnTo>
                    <a:pt x="130" y="68"/>
                  </a:lnTo>
                  <a:lnTo>
                    <a:pt x="108" y="70"/>
                  </a:lnTo>
                  <a:lnTo>
                    <a:pt x="87" y="70"/>
                  </a:lnTo>
                  <a:lnTo>
                    <a:pt x="67" y="70"/>
                  </a:lnTo>
                  <a:lnTo>
                    <a:pt x="49" y="68"/>
                  </a:lnTo>
                  <a:lnTo>
                    <a:pt x="33" y="65"/>
                  </a:lnTo>
                  <a:lnTo>
                    <a:pt x="19" y="61"/>
                  </a:lnTo>
                  <a:lnTo>
                    <a:pt x="10" y="54"/>
                  </a:lnTo>
                  <a:lnTo>
                    <a:pt x="3" y="49"/>
                  </a:lnTo>
                  <a:lnTo>
                    <a:pt x="0" y="42"/>
                  </a:lnTo>
                  <a:lnTo>
                    <a:pt x="1" y="38"/>
                  </a:lnTo>
                  <a:lnTo>
                    <a:pt x="2" y="35"/>
                  </a:lnTo>
                  <a:lnTo>
                    <a:pt x="7" y="28"/>
                  </a:lnTo>
                  <a:lnTo>
                    <a:pt x="16" y="22"/>
                  </a:lnTo>
                  <a:lnTo>
                    <a:pt x="29" y="16"/>
                  </a:lnTo>
                  <a:lnTo>
                    <a:pt x="44" y="11"/>
                  </a:lnTo>
                  <a:lnTo>
                    <a:pt x="61" y="6"/>
                  </a:lnTo>
                  <a:lnTo>
                    <a:pt x="81" y="3"/>
                  </a:lnTo>
                  <a:lnTo>
                    <a:pt x="102" y="1"/>
                  </a:lnTo>
                  <a:close/>
                </a:path>
              </a:pathLst>
            </a:custGeom>
            <a:solidFill>
              <a:srgbClr val="FFFFFF"/>
            </a:solidFill>
            <a:ln w="9525">
              <a:noFill/>
              <a:round/>
              <a:headEnd/>
              <a:tailEnd/>
            </a:ln>
          </p:spPr>
          <p:txBody>
            <a:bodyPr/>
            <a:lstStyle/>
            <a:p>
              <a:endParaRPr lang="ja-JP" altLang="en-US"/>
            </a:p>
          </p:txBody>
        </p:sp>
        <p:sp>
          <p:nvSpPr>
            <p:cNvPr id="66" name="Freeform 75"/>
            <p:cNvSpPr>
              <a:spLocks noEditPoints="1"/>
            </p:cNvSpPr>
            <p:nvPr/>
          </p:nvSpPr>
          <p:spPr bwMode="auto">
            <a:xfrm>
              <a:off x="1909308" y="6283098"/>
              <a:ext cx="182563" cy="68263"/>
            </a:xfrm>
            <a:custGeom>
              <a:avLst/>
              <a:gdLst>
                <a:gd name="T0" fmla="*/ 2147483647 w 230"/>
                <a:gd name="T1" fmla="*/ 0 h 87"/>
                <a:gd name="T2" fmla="*/ 2147483647 w 230"/>
                <a:gd name="T3" fmla="*/ 0 h 87"/>
                <a:gd name="T4" fmla="*/ 2147483647 w 230"/>
                <a:gd name="T5" fmla="*/ 0 h 87"/>
                <a:gd name="T6" fmla="*/ 2147483647 w 230"/>
                <a:gd name="T7" fmla="*/ 0 h 87"/>
                <a:gd name="T8" fmla="*/ 2147483647 w 230"/>
                <a:gd name="T9" fmla="*/ 0 h 87"/>
                <a:gd name="T10" fmla="*/ 2147483647 w 230"/>
                <a:gd name="T11" fmla="*/ 0 h 87"/>
                <a:gd name="T12" fmla="*/ 2147483647 w 230"/>
                <a:gd name="T13" fmla="*/ 0 h 87"/>
                <a:gd name="T14" fmla="*/ 2147483647 w 230"/>
                <a:gd name="T15" fmla="*/ 0 h 87"/>
                <a:gd name="T16" fmla="*/ 2147483647 w 230"/>
                <a:gd name="T17" fmla="*/ 0 h 87"/>
                <a:gd name="T18" fmla="*/ 2147483647 w 230"/>
                <a:gd name="T19" fmla="*/ 0 h 87"/>
                <a:gd name="T20" fmla="*/ 2147483647 w 230"/>
                <a:gd name="T21" fmla="*/ 2147483647 h 87"/>
                <a:gd name="T22" fmla="*/ 2147483647 w 230"/>
                <a:gd name="T23" fmla="*/ 2147483647 h 87"/>
                <a:gd name="T24" fmla="*/ 2147483647 w 230"/>
                <a:gd name="T25" fmla="*/ 2147483647 h 87"/>
                <a:gd name="T26" fmla="*/ 2147483647 w 230"/>
                <a:gd name="T27" fmla="*/ 2147483647 h 87"/>
                <a:gd name="T28" fmla="*/ 2147483647 w 230"/>
                <a:gd name="T29" fmla="*/ 2147483647 h 87"/>
                <a:gd name="T30" fmla="*/ 2147483647 w 230"/>
                <a:gd name="T31" fmla="*/ 2147483647 h 87"/>
                <a:gd name="T32" fmla="*/ 2147483647 w 230"/>
                <a:gd name="T33" fmla="*/ 2147483647 h 87"/>
                <a:gd name="T34" fmla="*/ 2147483647 w 230"/>
                <a:gd name="T35" fmla="*/ 0 h 87"/>
                <a:gd name="T36" fmla="*/ 2147483647 w 230"/>
                <a:gd name="T37" fmla="*/ 0 h 87"/>
                <a:gd name="T38" fmla="*/ 0 w 230"/>
                <a:gd name="T39" fmla="*/ 0 h 87"/>
                <a:gd name="T40" fmla="*/ 2147483647 w 230"/>
                <a:gd name="T41" fmla="*/ 0 h 87"/>
                <a:gd name="T42" fmla="*/ 2147483647 w 230"/>
                <a:gd name="T43" fmla="*/ 0 h 87"/>
                <a:gd name="T44" fmla="*/ 2147483647 w 230"/>
                <a:gd name="T45" fmla="*/ 0 h 87"/>
                <a:gd name="T46" fmla="*/ 2147483647 w 230"/>
                <a:gd name="T47" fmla="*/ 0 h 87"/>
                <a:gd name="T48" fmla="*/ 2147483647 w 230"/>
                <a:gd name="T49" fmla="*/ 0 h 87"/>
                <a:gd name="T50" fmla="*/ 2147483647 w 230"/>
                <a:gd name="T51" fmla="*/ 0 h 87"/>
                <a:gd name="T52" fmla="*/ 2147483647 w 230"/>
                <a:gd name="T53" fmla="*/ 0 h 87"/>
                <a:gd name="T54" fmla="*/ 2147483647 w 230"/>
                <a:gd name="T55" fmla="*/ 0 h 87"/>
                <a:gd name="T56" fmla="*/ 2147483647 w 230"/>
                <a:gd name="T57" fmla="*/ 0 h 87"/>
                <a:gd name="T58" fmla="*/ 2147483647 w 230"/>
                <a:gd name="T59" fmla="*/ 0 h 87"/>
                <a:gd name="T60" fmla="*/ 2147483647 w 230"/>
                <a:gd name="T61" fmla="*/ 0 h 87"/>
                <a:gd name="T62" fmla="*/ 2147483647 w 230"/>
                <a:gd name="T63" fmla="*/ 0 h 87"/>
                <a:gd name="T64" fmla="*/ 2147483647 w 230"/>
                <a:gd name="T65" fmla="*/ 0 h 87"/>
                <a:gd name="T66" fmla="*/ 2147483647 w 230"/>
                <a:gd name="T67" fmla="*/ 0 h 87"/>
                <a:gd name="T68" fmla="*/ 2147483647 w 230"/>
                <a:gd name="T69" fmla="*/ 0 h 87"/>
                <a:gd name="T70" fmla="*/ 2147483647 w 230"/>
                <a:gd name="T71" fmla="*/ 2147483647 h 87"/>
                <a:gd name="T72" fmla="*/ 2147483647 w 230"/>
                <a:gd name="T73" fmla="*/ 2147483647 h 87"/>
                <a:gd name="T74" fmla="*/ 2147483647 w 230"/>
                <a:gd name="T75" fmla="*/ 2147483647 h 87"/>
                <a:gd name="T76" fmla="*/ 2147483647 w 230"/>
                <a:gd name="T77" fmla="*/ 2147483647 h 87"/>
                <a:gd name="T78" fmla="*/ 2147483647 w 230"/>
                <a:gd name="T79" fmla="*/ 0 h 87"/>
                <a:gd name="T80" fmla="*/ 2147483647 w 230"/>
                <a:gd name="T81" fmla="*/ 0 h 87"/>
                <a:gd name="T82" fmla="*/ 2147483647 w 230"/>
                <a:gd name="T83" fmla="*/ 0 h 87"/>
                <a:gd name="T84" fmla="*/ 2147483647 w 230"/>
                <a:gd name="T85" fmla="*/ 0 h 87"/>
                <a:gd name="T86" fmla="*/ 2147483647 w 230"/>
                <a:gd name="T87" fmla="*/ 0 h 87"/>
                <a:gd name="T88" fmla="*/ 2147483647 w 230"/>
                <a:gd name="T89" fmla="*/ 0 h 87"/>
                <a:gd name="T90" fmla="*/ 2147483647 w 230"/>
                <a:gd name="T91" fmla="*/ 0 h 87"/>
                <a:gd name="T92" fmla="*/ 2147483647 w 230"/>
                <a:gd name="T93" fmla="*/ 0 h 87"/>
                <a:gd name="T94" fmla="*/ 2147483647 w 230"/>
                <a:gd name="T95" fmla="*/ 0 h 87"/>
                <a:gd name="T96" fmla="*/ 2147483647 w 230"/>
                <a:gd name="T97" fmla="*/ 0 h 87"/>
                <a:gd name="T98" fmla="*/ 2147483647 w 230"/>
                <a:gd name="T99" fmla="*/ 0 h 87"/>
                <a:gd name="T100" fmla="*/ 2147483647 w 230"/>
                <a:gd name="T101" fmla="*/ 0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0"/>
                <a:gd name="T154" fmla="*/ 0 h 87"/>
                <a:gd name="T155" fmla="*/ 230 w 23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0" h="87">
                  <a:moveTo>
                    <a:pt x="111" y="1"/>
                  </a:moveTo>
                  <a:lnTo>
                    <a:pt x="132" y="0"/>
                  </a:lnTo>
                  <a:lnTo>
                    <a:pt x="143" y="0"/>
                  </a:lnTo>
                  <a:lnTo>
                    <a:pt x="153" y="1"/>
                  </a:lnTo>
                  <a:lnTo>
                    <a:pt x="163" y="1"/>
                  </a:lnTo>
                  <a:lnTo>
                    <a:pt x="173" y="3"/>
                  </a:lnTo>
                  <a:lnTo>
                    <a:pt x="181" y="4"/>
                  </a:lnTo>
                  <a:lnTo>
                    <a:pt x="190" y="6"/>
                  </a:lnTo>
                  <a:lnTo>
                    <a:pt x="198" y="8"/>
                  </a:lnTo>
                  <a:lnTo>
                    <a:pt x="204" y="10"/>
                  </a:lnTo>
                  <a:lnTo>
                    <a:pt x="211" y="13"/>
                  </a:lnTo>
                  <a:lnTo>
                    <a:pt x="216" y="16"/>
                  </a:lnTo>
                  <a:lnTo>
                    <a:pt x="217" y="17"/>
                  </a:lnTo>
                  <a:lnTo>
                    <a:pt x="221" y="20"/>
                  </a:lnTo>
                  <a:lnTo>
                    <a:pt x="222" y="21"/>
                  </a:lnTo>
                  <a:lnTo>
                    <a:pt x="225" y="24"/>
                  </a:lnTo>
                  <a:lnTo>
                    <a:pt x="226" y="25"/>
                  </a:lnTo>
                  <a:lnTo>
                    <a:pt x="227" y="29"/>
                  </a:lnTo>
                  <a:lnTo>
                    <a:pt x="228" y="31"/>
                  </a:lnTo>
                  <a:lnTo>
                    <a:pt x="230" y="34"/>
                  </a:lnTo>
                  <a:lnTo>
                    <a:pt x="230" y="36"/>
                  </a:lnTo>
                  <a:lnTo>
                    <a:pt x="230" y="40"/>
                  </a:lnTo>
                  <a:lnTo>
                    <a:pt x="228" y="42"/>
                  </a:lnTo>
                  <a:lnTo>
                    <a:pt x="227" y="46"/>
                  </a:lnTo>
                  <a:lnTo>
                    <a:pt x="226" y="47"/>
                  </a:lnTo>
                  <a:lnTo>
                    <a:pt x="224" y="51"/>
                  </a:lnTo>
                  <a:lnTo>
                    <a:pt x="223" y="52"/>
                  </a:lnTo>
                  <a:lnTo>
                    <a:pt x="220" y="55"/>
                  </a:lnTo>
                  <a:lnTo>
                    <a:pt x="215" y="59"/>
                  </a:lnTo>
                  <a:lnTo>
                    <a:pt x="209" y="63"/>
                  </a:lnTo>
                  <a:lnTo>
                    <a:pt x="202" y="67"/>
                  </a:lnTo>
                  <a:lnTo>
                    <a:pt x="195" y="70"/>
                  </a:lnTo>
                  <a:lnTo>
                    <a:pt x="188" y="73"/>
                  </a:lnTo>
                  <a:lnTo>
                    <a:pt x="179" y="76"/>
                  </a:lnTo>
                  <a:lnTo>
                    <a:pt x="170" y="78"/>
                  </a:lnTo>
                  <a:lnTo>
                    <a:pt x="161" y="80"/>
                  </a:lnTo>
                  <a:lnTo>
                    <a:pt x="150" y="82"/>
                  </a:lnTo>
                  <a:lnTo>
                    <a:pt x="140" y="84"/>
                  </a:lnTo>
                  <a:lnTo>
                    <a:pt x="118" y="86"/>
                  </a:lnTo>
                  <a:lnTo>
                    <a:pt x="96" y="87"/>
                  </a:lnTo>
                  <a:lnTo>
                    <a:pt x="86" y="87"/>
                  </a:lnTo>
                  <a:lnTo>
                    <a:pt x="76" y="86"/>
                  </a:lnTo>
                  <a:lnTo>
                    <a:pt x="66" y="85"/>
                  </a:lnTo>
                  <a:lnTo>
                    <a:pt x="56" y="84"/>
                  </a:lnTo>
                  <a:lnTo>
                    <a:pt x="47" y="83"/>
                  </a:lnTo>
                  <a:lnTo>
                    <a:pt x="40" y="81"/>
                  </a:lnTo>
                  <a:lnTo>
                    <a:pt x="32" y="79"/>
                  </a:lnTo>
                  <a:lnTo>
                    <a:pt x="25" y="76"/>
                  </a:lnTo>
                  <a:lnTo>
                    <a:pt x="19" y="74"/>
                  </a:lnTo>
                  <a:lnTo>
                    <a:pt x="13" y="71"/>
                  </a:lnTo>
                  <a:lnTo>
                    <a:pt x="12" y="70"/>
                  </a:lnTo>
                  <a:lnTo>
                    <a:pt x="9" y="67"/>
                  </a:lnTo>
                  <a:lnTo>
                    <a:pt x="7" y="66"/>
                  </a:lnTo>
                  <a:lnTo>
                    <a:pt x="4" y="62"/>
                  </a:lnTo>
                  <a:lnTo>
                    <a:pt x="3" y="60"/>
                  </a:lnTo>
                  <a:lnTo>
                    <a:pt x="2" y="57"/>
                  </a:lnTo>
                  <a:lnTo>
                    <a:pt x="1" y="55"/>
                  </a:lnTo>
                  <a:lnTo>
                    <a:pt x="0" y="52"/>
                  </a:lnTo>
                  <a:lnTo>
                    <a:pt x="0" y="49"/>
                  </a:lnTo>
                  <a:lnTo>
                    <a:pt x="0" y="46"/>
                  </a:lnTo>
                  <a:lnTo>
                    <a:pt x="1" y="44"/>
                  </a:lnTo>
                  <a:lnTo>
                    <a:pt x="2" y="40"/>
                  </a:lnTo>
                  <a:lnTo>
                    <a:pt x="3" y="38"/>
                  </a:lnTo>
                  <a:lnTo>
                    <a:pt x="5" y="35"/>
                  </a:lnTo>
                  <a:lnTo>
                    <a:pt x="6" y="34"/>
                  </a:lnTo>
                  <a:lnTo>
                    <a:pt x="10" y="30"/>
                  </a:lnTo>
                  <a:lnTo>
                    <a:pt x="14" y="26"/>
                  </a:lnTo>
                  <a:lnTo>
                    <a:pt x="21" y="23"/>
                  </a:lnTo>
                  <a:lnTo>
                    <a:pt x="27" y="19"/>
                  </a:lnTo>
                  <a:lnTo>
                    <a:pt x="34" y="16"/>
                  </a:lnTo>
                  <a:lnTo>
                    <a:pt x="42" y="13"/>
                  </a:lnTo>
                  <a:lnTo>
                    <a:pt x="51" y="11"/>
                  </a:lnTo>
                  <a:lnTo>
                    <a:pt x="59" y="8"/>
                  </a:lnTo>
                  <a:lnTo>
                    <a:pt x="69" y="6"/>
                  </a:lnTo>
                  <a:lnTo>
                    <a:pt x="78" y="4"/>
                  </a:lnTo>
                  <a:lnTo>
                    <a:pt x="89" y="3"/>
                  </a:lnTo>
                  <a:lnTo>
                    <a:pt x="111" y="1"/>
                  </a:lnTo>
                  <a:close/>
                  <a:moveTo>
                    <a:pt x="93" y="19"/>
                  </a:moveTo>
                  <a:lnTo>
                    <a:pt x="83" y="21"/>
                  </a:lnTo>
                  <a:lnTo>
                    <a:pt x="73" y="22"/>
                  </a:lnTo>
                  <a:lnTo>
                    <a:pt x="65" y="24"/>
                  </a:lnTo>
                  <a:lnTo>
                    <a:pt x="56" y="27"/>
                  </a:lnTo>
                  <a:lnTo>
                    <a:pt x="48" y="29"/>
                  </a:lnTo>
                  <a:lnTo>
                    <a:pt x="42" y="31"/>
                  </a:lnTo>
                  <a:lnTo>
                    <a:pt x="36" y="34"/>
                  </a:lnTo>
                  <a:lnTo>
                    <a:pt x="31" y="36"/>
                  </a:lnTo>
                  <a:lnTo>
                    <a:pt x="26" y="39"/>
                  </a:lnTo>
                  <a:lnTo>
                    <a:pt x="23" y="42"/>
                  </a:lnTo>
                  <a:lnTo>
                    <a:pt x="20" y="45"/>
                  </a:lnTo>
                  <a:lnTo>
                    <a:pt x="21" y="44"/>
                  </a:lnTo>
                  <a:lnTo>
                    <a:pt x="19" y="47"/>
                  </a:lnTo>
                  <a:lnTo>
                    <a:pt x="20" y="45"/>
                  </a:lnTo>
                  <a:lnTo>
                    <a:pt x="19" y="49"/>
                  </a:lnTo>
                  <a:lnTo>
                    <a:pt x="19" y="47"/>
                  </a:lnTo>
                  <a:lnTo>
                    <a:pt x="19" y="50"/>
                  </a:lnTo>
                  <a:lnTo>
                    <a:pt x="19" y="48"/>
                  </a:lnTo>
                  <a:lnTo>
                    <a:pt x="19" y="51"/>
                  </a:lnTo>
                  <a:lnTo>
                    <a:pt x="19" y="49"/>
                  </a:lnTo>
                  <a:lnTo>
                    <a:pt x="20" y="53"/>
                  </a:lnTo>
                  <a:lnTo>
                    <a:pt x="19" y="51"/>
                  </a:lnTo>
                  <a:lnTo>
                    <a:pt x="22" y="54"/>
                  </a:lnTo>
                  <a:lnTo>
                    <a:pt x="21" y="53"/>
                  </a:lnTo>
                  <a:lnTo>
                    <a:pt x="24" y="56"/>
                  </a:lnTo>
                  <a:lnTo>
                    <a:pt x="23" y="55"/>
                  </a:lnTo>
                  <a:lnTo>
                    <a:pt x="27" y="58"/>
                  </a:lnTo>
                  <a:lnTo>
                    <a:pt x="32" y="60"/>
                  </a:lnTo>
                  <a:lnTo>
                    <a:pt x="37" y="62"/>
                  </a:lnTo>
                  <a:lnTo>
                    <a:pt x="44" y="64"/>
                  </a:lnTo>
                  <a:lnTo>
                    <a:pt x="52" y="66"/>
                  </a:lnTo>
                  <a:lnTo>
                    <a:pt x="59" y="68"/>
                  </a:lnTo>
                  <a:lnTo>
                    <a:pt x="67" y="69"/>
                  </a:lnTo>
                  <a:lnTo>
                    <a:pt x="76" y="69"/>
                  </a:lnTo>
                  <a:lnTo>
                    <a:pt x="86" y="70"/>
                  </a:lnTo>
                  <a:lnTo>
                    <a:pt x="96" y="70"/>
                  </a:lnTo>
                  <a:lnTo>
                    <a:pt x="117" y="69"/>
                  </a:lnTo>
                  <a:lnTo>
                    <a:pt x="137" y="67"/>
                  </a:lnTo>
                  <a:lnTo>
                    <a:pt x="147" y="66"/>
                  </a:lnTo>
                  <a:lnTo>
                    <a:pt x="156" y="63"/>
                  </a:lnTo>
                  <a:lnTo>
                    <a:pt x="164" y="61"/>
                  </a:lnTo>
                  <a:lnTo>
                    <a:pt x="173" y="59"/>
                  </a:lnTo>
                  <a:lnTo>
                    <a:pt x="181" y="57"/>
                  </a:lnTo>
                  <a:lnTo>
                    <a:pt x="188" y="54"/>
                  </a:lnTo>
                  <a:lnTo>
                    <a:pt x="193" y="52"/>
                  </a:lnTo>
                  <a:lnTo>
                    <a:pt x="199" y="49"/>
                  </a:lnTo>
                  <a:lnTo>
                    <a:pt x="203" y="47"/>
                  </a:lnTo>
                  <a:lnTo>
                    <a:pt x="206" y="44"/>
                  </a:lnTo>
                  <a:lnTo>
                    <a:pt x="210" y="41"/>
                  </a:lnTo>
                  <a:lnTo>
                    <a:pt x="209" y="42"/>
                  </a:lnTo>
                  <a:lnTo>
                    <a:pt x="211" y="38"/>
                  </a:lnTo>
                  <a:lnTo>
                    <a:pt x="210" y="40"/>
                  </a:lnTo>
                  <a:lnTo>
                    <a:pt x="211" y="37"/>
                  </a:lnTo>
                  <a:lnTo>
                    <a:pt x="211" y="39"/>
                  </a:lnTo>
                  <a:lnTo>
                    <a:pt x="211" y="35"/>
                  </a:lnTo>
                  <a:lnTo>
                    <a:pt x="211" y="38"/>
                  </a:lnTo>
                  <a:lnTo>
                    <a:pt x="211" y="34"/>
                  </a:lnTo>
                  <a:lnTo>
                    <a:pt x="211" y="36"/>
                  </a:lnTo>
                  <a:lnTo>
                    <a:pt x="210" y="33"/>
                  </a:lnTo>
                  <a:lnTo>
                    <a:pt x="211" y="35"/>
                  </a:lnTo>
                  <a:lnTo>
                    <a:pt x="207" y="32"/>
                  </a:lnTo>
                  <a:lnTo>
                    <a:pt x="209" y="32"/>
                  </a:lnTo>
                  <a:lnTo>
                    <a:pt x="205" y="30"/>
                  </a:lnTo>
                  <a:lnTo>
                    <a:pt x="206" y="30"/>
                  </a:lnTo>
                  <a:lnTo>
                    <a:pt x="202" y="28"/>
                  </a:lnTo>
                  <a:lnTo>
                    <a:pt x="198" y="26"/>
                  </a:lnTo>
                  <a:lnTo>
                    <a:pt x="192" y="24"/>
                  </a:lnTo>
                  <a:lnTo>
                    <a:pt x="185" y="22"/>
                  </a:lnTo>
                  <a:lnTo>
                    <a:pt x="178" y="20"/>
                  </a:lnTo>
                  <a:lnTo>
                    <a:pt x="170" y="19"/>
                  </a:lnTo>
                  <a:lnTo>
                    <a:pt x="162" y="18"/>
                  </a:lnTo>
                  <a:lnTo>
                    <a:pt x="152" y="17"/>
                  </a:lnTo>
                  <a:lnTo>
                    <a:pt x="143" y="17"/>
                  </a:lnTo>
                  <a:lnTo>
                    <a:pt x="133" y="17"/>
                  </a:lnTo>
                  <a:lnTo>
                    <a:pt x="112" y="17"/>
                  </a:lnTo>
                  <a:lnTo>
                    <a:pt x="93" y="19"/>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67" name="Rectangle 76"/>
            <p:cNvSpPr>
              <a:spLocks noChangeArrowheads="1"/>
            </p:cNvSpPr>
            <p:nvPr/>
          </p:nvSpPr>
          <p:spPr bwMode="auto">
            <a:xfrm>
              <a:off x="3231696" y="6633935"/>
              <a:ext cx="205184" cy="123111"/>
            </a:xfrm>
            <a:prstGeom prst="rect">
              <a:avLst/>
            </a:prstGeom>
            <a:noFill/>
            <a:ln w="9525">
              <a:noFill/>
              <a:miter lim="800000"/>
              <a:headEnd/>
              <a:tailEnd/>
            </a:ln>
          </p:spPr>
          <p:txBody>
            <a:bodyPr wrap="none" lIns="0" tIns="0" rIns="0" bIns="0">
              <a:spAutoFit/>
            </a:bodyPr>
            <a:lstStyle/>
            <a:p>
              <a:r>
                <a:rPr lang="ja-JP" sz="800" dirty="0">
                  <a:solidFill>
                    <a:srgbClr val="000000"/>
                  </a:solidFill>
                  <a:latin typeface="HG丸ｺﾞｼｯｸM-PRO" pitchFamily="50" charset="-128"/>
                </a:rPr>
                <a:t>農地</a:t>
              </a:r>
              <a:endParaRPr lang="ja-JP" dirty="0"/>
            </a:p>
          </p:txBody>
        </p:sp>
        <p:sp>
          <p:nvSpPr>
            <p:cNvPr id="68" name="Freeform 82"/>
            <p:cNvSpPr>
              <a:spLocks/>
            </p:cNvSpPr>
            <p:nvPr/>
          </p:nvSpPr>
          <p:spPr bwMode="auto">
            <a:xfrm>
              <a:off x="2268083" y="6919685"/>
              <a:ext cx="528638" cy="284163"/>
            </a:xfrm>
            <a:custGeom>
              <a:avLst/>
              <a:gdLst>
                <a:gd name="T0" fmla="*/ 0 w 666"/>
                <a:gd name="T1" fmla="*/ 0 h 357"/>
                <a:gd name="T2" fmla="*/ 2147483647 w 666"/>
                <a:gd name="T3" fmla="*/ 2147483647 h 357"/>
                <a:gd name="T4" fmla="*/ 2147483647 w 666"/>
                <a:gd name="T5" fmla="*/ 2147483647 h 357"/>
                <a:gd name="T6" fmla="*/ 0 w 666"/>
                <a:gd name="T7" fmla="*/ 2147483647 h 357"/>
                <a:gd name="T8" fmla="*/ 0 w 666"/>
                <a:gd name="T9" fmla="*/ 0 h 357"/>
                <a:gd name="T10" fmla="*/ 0 60000 65536"/>
                <a:gd name="T11" fmla="*/ 0 60000 65536"/>
                <a:gd name="T12" fmla="*/ 0 60000 65536"/>
                <a:gd name="T13" fmla="*/ 0 60000 65536"/>
                <a:gd name="T14" fmla="*/ 0 60000 65536"/>
                <a:gd name="T15" fmla="*/ 0 w 666"/>
                <a:gd name="T16" fmla="*/ 0 h 357"/>
                <a:gd name="T17" fmla="*/ 666 w 666"/>
                <a:gd name="T18" fmla="*/ 357 h 357"/>
              </a:gdLst>
              <a:ahLst/>
              <a:cxnLst>
                <a:cxn ang="T10">
                  <a:pos x="T0" y="T1"/>
                </a:cxn>
                <a:cxn ang="T11">
                  <a:pos x="T2" y="T3"/>
                </a:cxn>
                <a:cxn ang="T12">
                  <a:pos x="T4" y="T5"/>
                </a:cxn>
                <a:cxn ang="T13">
                  <a:pos x="T6" y="T7"/>
                </a:cxn>
                <a:cxn ang="T14">
                  <a:pos x="T8" y="T9"/>
                </a:cxn>
              </a:cxnLst>
              <a:rect l="T15" t="T16" r="T17" b="T18"/>
              <a:pathLst>
                <a:path w="666" h="357">
                  <a:moveTo>
                    <a:pt x="0" y="0"/>
                  </a:moveTo>
                  <a:lnTo>
                    <a:pt x="666" y="70"/>
                  </a:lnTo>
                  <a:lnTo>
                    <a:pt x="666" y="357"/>
                  </a:lnTo>
                  <a:lnTo>
                    <a:pt x="0" y="285"/>
                  </a:lnTo>
                  <a:lnTo>
                    <a:pt x="0" y="0"/>
                  </a:lnTo>
                  <a:close/>
                </a:path>
              </a:pathLst>
            </a:custGeom>
            <a:solidFill>
              <a:srgbClr val="92D050"/>
            </a:solidFill>
            <a:ln w="9525">
              <a:noFill/>
              <a:round/>
              <a:headEnd/>
              <a:tailEnd/>
            </a:ln>
          </p:spPr>
          <p:txBody>
            <a:bodyPr/>
            <a:lstStyle/>
            <a:p>
              <a:endParaRPr lang="ja-JP" altLang="en-US"/>
            </a:p>
          </p:txBody>
        </p:sp>
        <p:sp>
          <p:nvSpPr>
            <p:cNvPr id="69" name="Freeform 83"/>
            <p:cNvSpPr>
              <a:spLocks noEditPoints="1"/>
            </p:cNvSpPr>
            <p:nvPr/>
          </p:nvSpPr>
          <p:spPr bwMode="auto">
            <a:xfrm>
              <a:off x="2264908" y="6916510"/>
              <a:ext cx="536575" cy="290513"/>
            </a:xfrm>
            <a:custGeom>
              <a:avLst/>
              <a:gdLst>
                <a:gd name="T0" fmla="*/ 0 w 675"/>
                <a:gd name="T1" fmla="*/ 2147483647 h 365"/>
                <a:gd name="T2" fmla="*/ 2147483647 w 675"/>
                <a:gd name="T3" fmla="*/ 2147483647 h 365"/>
                <a:gd name="T4" fmla="*/ 2147483647 w 675"/>
                <a:gd name="T5" fmla="*/ 0 h 365"/>
                <a:gd name="T6" fmla="*/ 2147483647 w 675"/>
                <a:gd name="T7" fmla="*/ 2147483647 h 365"/>
                <a:gd name="T8" fmla="*/ 2147483647 w 675"/>
                <a:gd name="T9" fmla="*/ 2147483647 h 365"/>
                <a:gd name="T10" fmla="*/ 2147483647 w 675"/>
                <a:gd name="T11" fmla="*/ 2147483647 h 365"/>
                <a:gd name="T12" fmla="*/ 2147483647 w 675"/>
                <a:gd name="T13" fmla="*/ 2147483647 h 365"/>
                <a:gd name="T14" fmla="*/ 2147483647 w 675"/>
                <a:gd name="T15" fmla="*/ 2147483647 h 365"/>
                <a:gd name="T16" fmla="*/ 2147483647 w 675"/>
                <a:gd name="T17" fmla="*/ 2147483647 h 365"/>
                <a:gd name="T18" fmla="*/ 2147483647 w 675"/>
                <a:gd name="T19" fmla="*/ 2147483647 h 365"/>
                <a:gd name="T20" fmla="*/ 2147483647 w 675"/>
                <a:gd name="T21" fmla="*/ 2147483647 h 365"/>
                <a:gd name="T22" fmla="*/ 0 w 675"/>
                <a:gd name="T23" fmla="*/ 2147483647 h 365"/>
                <a:gd name="T24" fmla="*/ 0 w 675"/>
                <a:gd name="T25" fmla="*/ 2147483647 h 365"/>
                <a:gd name="T26" fmla="*/ 2147483647 w 675"/>
                <a:gd name="T27" fmla="*/ 2147483647 h 365"/>
                <a:gd name="T28" fmla="*/ 2147483647 w 675"/>
                <a:gd name="T29" fmla="*/ 2147483647 h 365"/>
                <a:gd name="T30" fmla="*/ 2147483647 w 675"/>
                <a:gd name="T31" fmla="*/ 2147483647 h 365"/>
                <a:gd name="T32" fmla="*/ 2147483647 w 675"/>
                <a:gd name="T33" fmla="*/ 2147483647 h 365"/>
                <a:gd name="T34" fmla="*/ 2147483647 w 675"/>
                <a:gd name="T35" fmla="*/ 2147483647 h 365"/>
                <a:gd name="T36" fmla="*/ 2147483647 w 675"/>
                <a:gd name="T37" fmla="*/ 2147483647 h 365"/>
                <a:gd name="T38" fmla="*/ 2147483647 w 675"/>
                <a:gd name="T39" fmla="*/ 2147483647 h 365"/>
                <a:gd name="T40" fmla="*/ 2147483647 w 675"/>
                <a:gd name="T41" fmla="*/ 2147483647 h 365"/>
                <a:gd name="T42" fmla="*/ 2147483647 w 675"/>
                <a:gd name="T43" fmla="*/ 2147483647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5"/>
                <a:gd name="T67" fmla="*/ 0 h 365"/>
                <a:gd name="T68" fmla="*/ 675 w 675"/>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5" h="365">
                  <a:moveTo>
                    <a:pt x="0" y="4"/>
                  </a:moveTo>
                  <a:lnTo>
                    <a:pt x="1" y="1"/>
                  </a:lnTo>
                  <a:lnTo>
                    <a:pt x="5" y="0"/>
                  </a:lnTo>
                  <a:lnTo>
                    <a:pt x="671" y="70"/>
                  </a:lnTo>
                  <a:lnTo>
                    <a:pt x="674" y="72"/>
                  </a:lnTo>
                  <a:lnTo>
                    <a:pt x="675" y="74"/>
                  </a:lnTo>
                  <a:lnTo>
                    <a:pt x="675" y="361"/>
                  </a:lnTo>
                  <a:lnTo>
                    <a:pt x="673" y="364"/>
                  </a:lnTo>
                  <a:lnTo>
                    <a:pt x="670" y="365"/>
                  </a:lnTo>
                  <a:lnTo>
                    <a:pt x="4" y="293"/>
                  </a:lnTo>
                  <a:lnTo>
                    <a:pt x="1" y="292"/>
                  </a:lnTo>
                  <a:lnTo>
                    <a:pt x="0" y="289"/>
                  </a:lnTo>
                  <a:lnTo>
                    <a:pt x="0" y="4"/>
                  </a:lnTo>
                  <a:close/>
                  <a:moveTo>
                    <a:pt x="9" y="289"/>
                  </a:moveTo>
                  <a:lnTo>
                    <a:pt x="5" y="285"/>
                  </a:lnTo>
                  <a:lnTo>
                    <a:pt x="671" y="357"/>
                  </a:lnTo>
                  <a:lnTo>
                    <a:pt x="666" y="361"/>
                  </a:lnTo>
                  <a:lnTo>
                    <a:pt x="666" y="74"/>
                  </a:lnTo>
                  <a:lnTo>
                    <a:pt x="670" y="79"/>
                  </a:lnTo>
                  <a:lnTo>
                    <a:pt x="4" y="8"/>
                  </a:lnTo>
                  <a:lnTo>
                    <a:pt x="9" y="4"/>
                  </a:lnTo>
                  <a:lnTo>
                    <a:pt x="9" y="289"/>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70" name="Freeform 84"/>
            <p:cNvSpPr>
              <a:spLocks/>
            </p:cNvSpPr>
            <p:nvPr/>
          </p:nvSpPr>
          <p:spPr bwMode="auto">
            <a:xfrm>
              <a:off x="2258558" y="7260998"/>
              <a:ext cx="541338" cy="284163"/>
            </a:xfrm>
            <a:custGeom>
              <a:avLst/>
              <a:gdLst>
                <a:gd name="T0" fmla="*/ 0 w 681"/>
                <a:gd name="T1" fmla="*/ 0 h 358"/>
                <a:gd name="T2" fmla="*/ 2147483647 w 681"/>
                <a:gd name="T3" fmla="*/ 2147483647 h 358"/>
                <a:gd name="T4" fmla="*/ 2147483647 w 681"/>
                <a:gd name="T5" fmla="*/ 2147483647 h 358"/>
                <a:gd name="T6" fmla="*/ 0 w 681"/>
                <a:gd name="T7" fmla="*/ 2147483647 h 358"/>
                <a:gd name="T8" fmla="*/ 0 w 681"/>
                <a:gd name="T9" fmla="*/ 0 h 358"/>
                <a:gd name="T10" fmla="*/ 0 60000 65536"/>
                <a:gd name="T11" fmla="*/ 0 60000 65536"/>
                <a:gd name="T12" fmla="*/ 0 60000 65536"/>
                <a:gd name="T13" fmla="*/ 0 60000 65536"/>
                <a:gd name="T14" fmla="*/ 0 60000 65536"/>
                <a:gd name="T15" fmla="*/ 0 w 681"/>
                <a:gd name="T16" fmla="*/ 0 h 358"/>
                <a:gd name="T17" fmla="*/ 681 w 681"/>
                <a:gd name="T18" fmla="*/ 358 h 358"/>
              </a:gdLst>
              <a:ahLst/>
              <a:cxnLst>
                <a:cxn ang="T10">
                  <a:pos x="T0" y="T1"/>
                </a:cxn>
                <a:cxn ang="T11">
                  <a:pos x="T2" y="T3"/>
                </a:cxn>
                <a:cxn ang="T12">
                  <a:pos x="T4" y="T5"/>
                </a:cxn>
                <a:cxn ang="T13">
                  <a:pos x="T6" y="T7"/>
                </a:cxn>
                <a:cxn ang="T14">
                  <a:pos x="T8" y="T9"/>
                </a:cxn>
              </a:cxnLst>
              <a:rect l="T15" t="T16" r="T17" b="T18"/>
              <a:pathLst>
                <a:path w="681" h="358">
                  <a:moveTo>
                    <a:pt x="0" y="0"/>
                  </a:moveTo>
                  <a:lnTo>
                    <a:pt x="681" y="71"/>
                  </a:lnTo>
                  <a:lnTo>
                    <a:pt x="681" y="358"/>
                  </a:lnTo>
                  <a:lnTo>
                    <a:pt x="0" y="287"/>
                  </a:lnTo>
                  <a:lnTo>
                    <a:pt x="0" y="0"/>
                  </a:lnTo>
                  <a:close/>
                </a:path>
              </a:pathLst>
            </a:custGeom>
            <a:solidFill>
              <a:srgbClr val="92D050"/>
            </a:solidFill>
            <a:ln w="9525">
              <a:noFill/>
              <a:round/>
              <a:headEnd/>
              <a:tailEnd/>
            </a:ln>
          </p:spPr>
          <p:txBody>
            <a:bodyPr/>
            <a:lstStyle/>
            <a:p>
              <a:endParaRPr lang="ja-JP" altLang="en-US"/>
            </a:p>
          </p:txBody>
        </p:sp>
        <p:sp>
          <p:nvSpPr>
            <p:cNvPr id="71" name="Freeform 85"/>
            <p:cNvSpPr>
              <a:spLocks noEditPoints="1"/>
            </p:cNvSpPr>
            <p:nvPr/>
          </p:nvSpPr>
          <p:spPr bwMode="auto">
            <a:xfrm>
              <a:off x="2255383" y="7257823"/>
              <a:ext cx="547688" cy="290513"/>
            </a:xfrm>
            <a:custGeom>
              <a:avLst/>
              <a:gdLst>
                <a:gd name="T0" fmla="*/ 0 w 691"/>
                <a:gd name="T1" fmla="*/ 2147483647 h 366"/>
                <a:gd name="T2" fmla="*/ 0 w 691"/>
                <a:gd name="T3" fmla="*/ 2147483647 h 366"/>
                <a:gd name="T4" fmla="*/ 0 w 691"/>
                <a:gd name="T5" fmla="*/ 0 h 366"/>
                <a:gd name="T6" fmla="*/ 2147483647 w 691"/>
                <a:gd name="T7" fmla="*/ 2147483647 h 366"/>
                <a:gd name="T8" fmla="*/ 2147483647 w 691"/>
                <a:gd name="T9" fmla="*/ 2147483647 h 366"/>
                <a:gd name="T10" fmla="*/ 2147483647 w 691"/>
                <a:gd name="T11" fmla="*/ 2147483647 h 366"/>
                <a:gd name="T12" fmla="*/ 2147483647 w 691"/>
                <a:gd name="T13" fmla="*/ 2147483647 h 366"/>
                <a:gd name="T14" fmla="*/ 2147483647 w 691"/>
                <a:gd name="T15" fmla="*/ 2147483647 h 366"/>
                <a:gd name="T16" fmla="*/ 2147483647 w 691"/>
                <a:gd name="T17" fmla="*/ 2147483647 h 366"/>
                <a:gd name="T18" fmla="*/ 0 w 691"/>
                <a:gd name="T19" fmla="*/ 2147483647 h 366"/>
                <a:gd name="T20" fmla="*/ 0 w 691"/>
                <a:gd name="T21" fmla="*/ 2147483647 h 366"/>
                <a:gd name="T22" fmla="*/ 0 w 691"/>
                <a:gd name="T23" fmla="*/ 2147483647 h 366"/>
                <a:gd name="T24" fmla="*/ 0 w 691"/>
                <a:gd name="T25" fmla="*/ 2147483647 h 366"/>
                <a:gd name="T26" fmla="*/ 0 w 691"/>
                <a:gd name="T27" fmla="*/ 2147483647 h 366"/>
                <a:gd name="T28" fmla="*/ 0 w 691"/>
                <a:gd name="T29" fmla="*/ 2147483647 h 366"/>
                <a:gd name="T30" fmla="*/ 2147483647 w 691"/>
                <a:gd name="T31" fmla="*/ 2147483647 h 366"/>
                <a:gd name="T32" fmla="*/ 2147483647 w 691"/>
                <a:gd name="T33" fmla="*/ 2147483647 h 366"/>
                <a:gd name="T34" fmla="*/ 2147483647 w 691"/>
                <a:gd name="T35" fmla="*/ 2147483647 h 366"/>
                <a:gd name="T36" fmla="*/ 2147483647 w 691"/>
                <a:gd name="T37" fmla="*/ 2147483647 h 366"/>
                <a:gd name="T38" fmla="*/ 0 w 691"/>
                <a:gd name="T39" fmla="*/ 2147483647 h 366"/>
                <a:gd name="T40" fmla="*/ 0 w 691"/>
                <a:gd name="T41" fmla="*/ 2147483647 h 366"/>
                <a:gd name="T42" fmla="*/ 0 w 691"/>
                <a:gd name="T43" fmla="*/ 2147483647 h 3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1"/>
                <a:gd name="T67" fmla="*/ 0 h 366"/>
                <a:gd name="T68" fmla="*/ 691 w 691"/>
                <a:gd name="T69" fmla="*/ 366 h 3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1" h="366">
                  <a:moveTo>
                    <a:pt x="0" y="4"/>
                  </a:moveTo>
                  <a:lnTo>
                    <a:pt x="1" y="1"/>
                  </a:lnTo>
                  <a:lnTo>
                    <a:pt x="5" y="0"/>
                  </a:lnTo>
                  <a:lnTo>
                    <a:pt x="686" y="71"/>
                  </a:lnTo>
                  <a:lnTo>
                    <a:pt x="690" y="73"/>
                  </a:lnTo>
                  <a:lnTo>
                    <a:pt x="691" y="75"/>
                  </a:lnTo>
                  <a:lnTo>
                    <a:pt x="691" y="362"/>
                  </a:lnTo>
                  <a:lnTo>
                    <a:pt x="688" y="365"/>
                  </a:lnTo>
                  <a:lnTo>
                    <a:pt x="685" y="366"/>
                  </a:lnTo>
                  <a:lnTo>
                    <a:pt x="3" y="295"/>
                  </a:lnTo>
                  <a:lnTo>
                    <a:pt x="1" y="294"/>
                  </a:lnTo>
                  <a:lnTo>
                    <a:pt x="0" y="291"/>
                  </a:lnTo>
                  <a:lnTo>
                    <a:pt x="0" y="4"/>
                  </a:lnTo>
                  <a:close/>
                  <a:moveTo>
                    <a:pt x="9" y="291"/>
                  </a:moveTo>
                  <a:lnTo>
                    <a:pt x="5" y="287"/>
                  </a:lnTo>
                  <a:lnTo>
                    <a:pt x="686" y="358"/>
                  </a:lnTo>
                  <a:lnTo>
                    <a:pt x="682" y="362"/>
                  </a:lnTo>
                  <a:lnTo>
                    <a:pt x="682" y="75"/>
                  </a:lnTo>
                  <a:lnTo>
                    <a:pt x="685" y="79"/>
                  </a:lnTo>
                  <a:lnTo>
                    <a:pt x="3" y="9"/>
                  </a:lnTo>
                  <a:lnTo>
                    <a:pt x="9" y="4"/>
                  </a:lnTo>
                  <a:lnTo>
                    <a:pt x="9" y="291"/>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72" name="Freeform 86"/>
            <p:cNvSpPr>
              <a:spLocks/>
            </p:cNvSpPr>
            <p:nvPr/>
          </p:nvSpPr>
          <p:spPr bwMode="auto">
            <a:xfrm>
              <a:off x="2234746" y="6865710"/>
              <a:ext cx="650875" cy="79375"/>
            </a:xfrm>
            <a:custGeom>
              <a:avLst/>
              <a:gdLst>
                <a:gd name="T0" fmla="*/ 2147483647 w 820"/>
                <a:gd name="T1" fmla="*/ 2147483647 h 98"/>
                <a:gd name="T2" fmla="*/ 2147483647 w 820"/>
                <a:gd name="T3" fmla="*/ 2147483647 h 98"/>
                <a:gd name="T4" fmla="*/ 2147483647 w 820"/>
                <a:gd name="T5" fmla="*/ 2147483647 h 98"/>
                <a:gd name="T6" fmla="*/ 2147483647 w 820"/>
                <a:gd name="T7" fmla="*/ 2147483647 h 98"/>
                <a:gd name="T8" fmla="*/ 2147483647 w 820"/>
                <a:gd name="T9" fmla="*/ 2147483647 h 98"/>
                <a:gd name="T10" fmla="*/ 0 w 820"/>
                <a:gd name="T11" fmla="*/ 2147483647 h 98"/>
                <a:gd name="T12" fmla="*/ 0 w 820"/>
                <a:gd name="T13" fmla="*/ 2147483647 h 98"/>
                <a:gd name="T14" fmla="*/ 0 w 820"/>
                <a:gd name="T15" fmla="*/ 2147483647 h 98"/>
                <a:gd name="T16" fmla="*/ 2147483647 w 820"/>
                <a:gd name="T17" fmla="*/ 2147483647 h 98"/>
                <a:gd name="T18" fmla="*/ 2147483647 w 820"/>
                <a:gd name="T19" fmla="*/ 0 h 98"/>
                <a:gd name="T20" fmla="*/ 2147483647 w 820"/>
                <a:gd name="T21" fmla="*/ 0 h 98"/>
                <a:gd name="T22" fmla="*/ 2147483647 w 820"/>
                <a:gd name="T23" fmla="*/ 0 h 98"/>
                <a:gd name="T24" fmla="*/ 2147483647 w 820"/>
                <a:gd name="T25" fmla="*/ 2147483647 h 98"/>
                <a:gd name="T26" fmla="*/ 2147483647 w 820"/>
                <a:gd name="T27" fmla="*/ 2147483647 h 98"/>
                <a:gd name="T28" fmla="*/ 2147483647 w 820"/>
                <a:gd name="T29" fmla="*/ 2147483647 h 98"/>
                <a:gd name="T30" fmla="*/ 2147483647 w 820"/>
                <a:gd name="T31" fmla="*/ 2147483647 h 98"/>
                <a:gd name="T32" fmla="*/ 2147483647 w 820"/>
                <a:gd name="T33" fmla="*/ 2147483647 h 98"/>
                <a:gd name="T34" fmla="*/ 2147483647 w 820"/>
                <a:gd name="T35" fmla="*/ 2147483647 h 98"/>
                <a:gd name="T36" fmla="*/ 2147483647 w 820"/>
                <a:gd name="T37" fmla="*/ 2147483647 h 98"/>
                <a:gd name="T38" fmla="*/ 2147483647 w 820"/>
                <a:gd name="T39" fmla="*/ 2147483647 h 98"/>
                <a:gd name="T40" fmla="*/ 2147483647 w 820"/>
                <a:gd name="T41" fmla="*/ 2147483647 h 98"/>
                <a:gd name="T42" fmla="*/ 2147483647 w 820"/>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0"/>
                <a:gd name="T67" fmla="*/ 0 h 98"/>
                <a:gd name="T68" fmla="*/ 820 w 820"/>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0" h="98">
                  <a:moveTo>
                    <a:pt x="812" y="98"/>
                  </a:moveTo>
                  <a:lnTo>
                    <a:pt x="5" y="13"/>
                  </a:lnTo>
                  <a:lnTo>
                    <a:pt x="3" y="12"/>
                  </a:lnTo>
                  <a:lnTo>
                    <a:pt x="1" y="10"/>
                  </a:lnTo>
                  <a:lnTo>
                    <a:pt x="0" y="8"/>
                  </a:lnTo>
                  <a:lnTo>
                    <a:pt x="0" y="5"/>
                  </a:lnTo>
                  <a:lnTo>
                    <a:pt x="0" y="3"/>
                  </a:lnTo>
                  <a:lnTo>
                    <a:pt x="2" y="1"/>
                  </a:lnTo>
                  <a:lnTo>
                    <a:pt x="4" y="0"/>
                  </a:lnTo>
                  <a:lnTo>
                    <a:pt x="7" y="0"/>
                  </a:lnTo>
                  <a:lnTo>
                    <a:pt x="814" y="85"/>
                  </a:lnTo>
                  <a:lnTo>
                    <a:pt x="816" y="85"/>
                  </a:lnTo>
                  <a:lnTo>
                    <a:pt x="818" y="87"/>
                  </a:lnTo>
                  <a:lnTo>
                    <a:pt x="819" y="89"/>
                  </a:lnTo>
                  <a:lnTo>
                    <a:pt x="820" y="92"/>
                  </a:lnTo>
                  <a:lnTo>
                    <a:pt x="819" y="94"/>
                  </a:lnTo>
                  <a:lnTo>
                    <a:pt x="817" y="96"/>
                  </a:lnTo>
                  <a:lnTo>
                    <a:pt x="815" y="97"/>
                  </a:lnTo>
                  <a:lnTo>
                    <a:pt x="812" y="98"/>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73" name="Freeform 87"/>
            <p:cNvSpPr>
              <a:spLocks/>
            </p:cNvSpPr>
            <p:nvPr/>
          </p:nvSpPr>
          <p:spPr bwMode="auto">
            <a:xfrm>
              <a:off x="2234746" y="7208610"/>
              <a:ext cx="650875" cy="76200"/>
            </a:xfrm>
            <a:custGeom>
              <a:avLst/>
              <a:gdLst>
                <a:gd name="T0" fmla="*/ 2147483647 w 820"/>
                <a:gd name="T1" fmla="*/ 2147483647 h 97"/>
                <a:gd name="T2" fmla="*/ 2147483647 w 820"/>
                <a:gd name="T3" fmla="*/ 0 h 97"/>
                <a:gd name="T4" fmla="*/ 2147483647 w 820"/>
                <a:gd name="T5" fmla="*/ 0 h 97"/>
                <a:gd name="T6" fmla="*/ 2147483647 w 820"/>
                <a:gd name="T7" fmla="*/ 0 h 97"/>
                <a:gd name="T8" fmla="*/ 2147483647 w 820"/>
                <a:gd name="T9" fmla="*/ 0 h 97"/>
                <a:gd name="T10" fmla="*/ 0 w 820"/>
                <a:gd name="T11" fmla="*/ 0 h 97"/>
                <a:gd name="T12" fmla="*/ 0 w 820"/>
                <a:gd name="T13" fmla="*/ 0 h 97"/>
                <a:gd name="T14" fmla="*/ 0 w 820"/>
                <a:gd name="T15" fmla="*/ 0 h 97"/>
                <a:gd name="T16" fmla="*/ 2147483647 w 820"/>
                <a:gd name="T17" fmla="*/ 0 h 97"/>
                <a:gd name="T18" fmla="*/ 2147483647 w 820"/>
                <a:gd name="T19" fmla="*/ 0 h 97"/>
                <a:gd name="T20" fmla="*/ 2147483647 w 820"/>
                <a:gd name="T21" fmla="*/ 0 h 97"/>
                <a:gd name="T22" fmla="*/ 2147483647 w 820"/>
                <a:gd name="T23" fmla="*/ 0 h 97"/>
                <a:gd name="T24" fmla="*/ 2147483647 w 820"/>
                <a:gd name="T25" fmla="*/ 2147483647 h 97"/>
                <a:gd name="T26" fmla="*/ 2147483647 w 820"/>
                <a:gd name="T27" fmla="*/ 2147483647 h 97"/>
                <a:gd name="T28" fmla="*/ 2147483647 w 820"/>
                <a:gd name="T29" fmla="*/ 2147483647 h 97"/>
                <a:gd name="T30" fmla="*/ 2147483647 w 820"/>
                <a:gd name="T31" fmla="*/ 2147483647 h 97"/>
                <a:gd name="T32" fmla="*/ 2147483647 w 820"/>
                <a:gd name="T33" fmla="*/ 2147483647 h 97"/>
                <a:gd name="T34" fmla="*/ 2147483647 w 820"/>
                <a:gd name="T35" fmla="*/ 2147483647 h 97"/>
                <a:gd name="T36" fmla="*/ 2147483647 w 820"/>
                <a:gd name="T37" fmla="*/ 2147483647 h 97"/>
                <a:gd name="T38" fmla="*/ 2147483647 w 820"/>
                <a:gd name="T39" fmla="*/ 2147483647 h 97"/>
                <a:gd name="T40" fmla="*/ 2147483647 w 820"/>
                <a:gd name="T41" fmla="*/ 2147483647 h 97"/>
                <a:gd name="T42" fmla="*/ 2147483647 w 82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0"/>
                <a:gd name="T67" fmla="*/ 0 h 97"/>
                <a:gd name="T68" fmla="*/ 820 w 82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0" h="97">
                  <a:moveTo>
                    <a:pt x="812" y="97"/>
                  </a:moveTo>
                  <a:lnTo>
                    <a:pt x="5" y="13"/>
                  </a:lnTo>
                  <a:lnTo>
                    <a:pt x="3" y="12"/>
                  </a:lnTo>
                  <a:lnTo>
                    <a:pt x="1" y="10"/>
                  </a:lnTo>
                  <a:lnTo>
                    <a:pt x="0" y="8"/>
                  </a:lnTo>
                  <a:lnTo>
                    <a:pt x="0" y="5"/>
                  </a:lnTo>
                  <a:lnTo>
                    <a:pt x="0" y="3"/>
                  </a:lnTo>
                  <a:lnTo>
                    <a:pt x="2" y="1"/>
                  </a:lnTo>
                  <a:lnTo>
                    <a:pt x="4" y="0"/>
                  </a:lnTo>
                  <a:lnTo>
                    <a:pt x="7" y="0"/>
                  </a:lnTo>
                  <a:lnTo>
                    <a:pt x="814" y="84"/>
                  </a:lnTo>
                  <a:lnTo>
                    <a:pt x="816" y="84"/>
                  </a:lnTo>
                  <a:lnTo>
                    <a:pt x="818" y="86"/>
                  </a:lnTo>
                  <a:lnTo>
                    <a:pt x="819" y="88"/>
                  </a:lnTo>
                  <a:lnTo>
                    <a:pt x="820" y="91"/>
                  </a:lnTo>
                  <a:lnTo>
                    <a:pt x="819" y="93"/>
                  </a:lnTo>
                  <a:lnTo>
                    <a:pt x="817" y="95"/>
                  </a:lnTo>
                  <a:lnTo>
                    <a:pt x="815" y="96"/>
                  </a:lnTo>
                  <a:lnTo>
                    <a:pt x="812" y="97"/>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74" name="Freeform 92"/>
            <p:cNvSpPr>
              <a:spLocks/>
            </p:cNvSpPr>
            <p:nvPr/>
          </p:nvSpPr>
          <p:spPr bwMode="auto">
            <a:xfrm>
              <a:off x="2879271" y="6398985"/>
              <a:ext cx="28575" cy="1228725"/>
            </a:xfrm>
            <a:custGeom>
              <a:avLst/>
              <a:gdLst>
                <a:gd name="T0" fmla="*/ 2147483647 w 36"/>
                <a:gd name="T1" fmla="*/ 0 h 1549"/>
                <a:gd name="T2" fmla="*/ 0 w 36"/>
                <a:gd name="T3" fmla="*/ 2147483647 h 1549"/>
                <a:gd name="T4" fmla="*/ 0 w 36"/>
                <a:gd name="T5" fmla="*/ 2147483647 h 1549"/>
                <a:gd name="T6" fmla="*/ 2147483647 w 36"/>
                <a:gd name="T7" fmla="*/ 2147483647 h 1549"/>
                <a:gd name="T8" fmla="*/ 2147483647 w 36"/>
                <a:gd name="T9" fmla="*/ 2147483647 h 1549"/>
                <a:gd name="T10" fmla="*/ 2147483647 w 36"/>
                <a:gd name="T11" fmla="*/ 2147483647 h 1549"/>
                <a:gd name="T12" fmla="*/ 2147483647 w 36"/>
                <a:gd name="T13" fmla="*/ 2147483647 h 1549"/>
                <a:gd name="T14" fmla="*/ 2147483647 w 36"/>
                <a:gd name="T15" fmla="*/ 2147483647 h 1549"/>
                <a:gd name="T16" fmla="*/ 2147483647 w 36"/>
                <a:gd name="T17" fmla="*/ 2147483647 h 1549"/>
                <a:gd name="T18" fmla="*/ 2147483647 w 36"/>
                <a:gd name="T19" fmla="*/ 2147483647 h 1549"/>
                <a:gd name="T20" fmla="*/ 2147483647 w 36"/>
                <a:gd name="T21" fmla="*/ 2147483647 h 1549"/>
                <a:gd name="T22" fmla="*/ 2147483647 w 36"/>
                <a:gd name="T23" fmla="*/ 0 h 1549"/>
                <a:gd name="T24" fmla="*/ 2147483647 w 36"/>
                <a:gd name="T25" fmla="*/ 0 h 1549"/>
                <a:gd name="T26" fmla="*/ 2147483647 w 36"/>
                <a:gd name="T27" fmla="*/ 0 h 1549"/>
                <a:gd name="T28" fmla="*/ 2147483647 w 36"/>
                <a:gd name="T29" fmla="*/ 0 h 1549"/>
                <a:gd name="T30" fmla="*/ 2147483647 w 36"/>
                <a:gd name="T31" fmla="*/ 0 h 1549"/>
                <a:gd name="T32" fmla="*/ 2147483647 w 36"/>
                <a:gd name="T33" fmla="*/ 0 h 1549"/>
                <a:gd name="T34" fmla="*/ 2147483647 w 36"/>
                <a:gd name="T35" fmla="*/ 0 h 1549"/>
                <a:gd name="T36" fmla="*/ 2147483647 w 36"/>
                <a:gd name="T37" fmla="*/ 0 h 1549"/>
                <a:gd name="T38" fmla="*/ 2147483647 w 36"/>
                <a:gd name="T39" fmla="*/ 0 h 1549"/>
                <a:gd name="T40" fmla="*/ 2147483647 w 36"/>
                <a:gd name="T41" fmla="*/ 0 h 15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549"/>
                <a:gd name="T65" fmla="*/ 36 w 36"/>
                <a:gd name="T66" fmla="*/ 1549 h 15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549">
                  <a:moveTo>
                    <a:pt x="11" y="12"/>
                  </a:moveTo>
                  <a:lnTo>
                    <a:pt x="0" y="1537"/>
                  </a:lnTo>
                  <a:lnTo>
                    <a:pt x="0" y="1542"/>
                  </a:lnTo>
                  <a:lnTo>
                    <a:pt x="3" y="1546"/>
                  </a:lnTo>
                  <a:lnTo>
                    <a:pt x="7" y="1548"/>
                  </a:lnTo>
                  <a:lnTo>
                    <a:pt x="12" y="1549"/>
                  </a:lnTo>
                  <a:lnTo>
                    <a:pt x="17" y="1549"/>
                  </a:lnTo>
                  <a:lnTo>
                    <a:pt x="21" y="1546"/>
                  </a:lnTo>
                  <a:lnTo>
                    <a:pt x="24" y="1542"/>
                  </a:lnTo>
                  <a:lnTo>
                    <a:pt x="25" y="1537"/>
                  </a:lnTo>
                  <a:lnTo>
                    <a:pt x="36" y="12"/>
                  </a:lnTo>
                  <a:lnTo>
                    <a:pt x="35" y="7"/>
                  </a:lnTo>
                  <a:lnTo>
                    <a:pt x="33" y="3"/>
                  </a:lnTo>
                  <a:lnTo>
                    <a:pt x="28" y="1"/>
                  </a:lnTo>
                  <a:lnTo>
                    <a:pt x="23" y="0"/>
                  </a:lnTo>
                  <a:lnTo>
                    <a:pt x="18" y="0"/>
                  </a:lnTo>
                  <a:lnTo>
                    <a:pt x="14" y="3"/>
                  </a:lnTo>
                  <a:lnTo>
                    <a:pt x="12" y="7"/>
                  </a:lnTo>
                  <a:lnTo>
                    <a:pt x="11" y="12"/>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75" name="Rectangle 93"/>
            <p:cNvSpPr>
              <a:spLocks noChangeArrowheads="1"/>
            </p:cNvSpPr>
            <p:nvPr/>
          </p:nvSpPr>
          <p:spPr bwMode="auto">
            <a:xfrm>
              <a:off x="1158421" y="6684735"/>
              <a:ext cx="205184" cy="123111"/>
            </a:xfrm>
            <a:prstGeom prst="rect">
              <a:avLst/>
            </a:prstGeom>
            <a:noFill/>
            <a:ln w="9525">
              <a:noFill/>
              <a:miter lim="800000"/>
              <a:headEnd/>
              <a:tailEnd/>
            </a:ln>
          </p:spPr>
          <p:txBody>
            <a:bodyPr wrap="none" lIns="0" tIns="0" rIns="0" bIns="0">
              <a:spAutoFit/>
            </a:bodyPr>
            <a:lstStyle/>
            <a:p>
              <a:r>
                <a:rPr lang="ja-JP" sz="800" dirty="0">
                  <a:solidFill>
                    <a:srgbClr val="000000"/>
                  </a:solidFill>
                  <a:latin typeface="HG丸ｺﾞｼｯｸM-PRO" pitchFamily="50" charset="-128"/>
                </a:rPr>
                <a:t>農道</a:t>
              </a:r>
              <a:endParaRPr lang="ja-JP" dirty="0"/>
            </a:p>
          </p:txBody>
        </p:sp>
        <p:sp>
          <p:nvSpPr>
            <p:cNvPr id="76" name="Freeform 98"/>
            <p:cNvSpPr>
              <a:spLocks/>
            </p:cNvSpPr>
            <p:nvPr/>
          </p:nvSpPr>
          <p:spPr bwMode="auto">
            <a:xfrm>
              <a:off x="3009446" y="6970485"/>
              <a:ext cx="652463" cy="77788"/>
            </a:xfrm>
            <a:custGeom>
              <a:avLst/>
              <a:gdLst>
                <a:gd name="T0" fmla="*/ 2147483647 w 822"/>
                <a:gd name="T1" fmla="*/ 2147483647 h 98"/>
                <a:gd name="T2" fmla="*/ 2147483647 w 822"/>
                <a:gd name="T3" fmla="*/ 2147483647 h 98"/>
                <a:gd name="T4" fmla="*/ 2147483647 w 822"/>
                <a:gd name="T5" fmla="*/ 2147483647 h 98"/>
                <a:gd name="T6" fmla="*/ 2147483647 w 822"/>
                <a:gd name="T7" fmla="*/ 2147483647 h 98"/>
                <a:gd name="T8" fmla="*/ 2147483647 w 822"/>
                <a:gd name="T9" fmla="*/ 2147483647 h 98"/>
                <a:gd name="T10" fmla="*/ 0 w 822"/>
                <a:gd name="T11" fmla="*/ 2147483647 h 98"/>
                <a:gd name="T12" fmla="*/ 0 w 822"/>
                <a:gd name="T13" fmla="*/ 2147483647 h 98"/>
                <a:gd name="T14" fmla="*/ 0 w 822"/>
                <a:gd name="T15" fmla="*/ 2147483647 h 98"/>
                <a:gd name="T16" fmla="*/ 2147483647 w 822"/>
                <a:gd name="T17" fmla="*/ 2147483647 h 98"/>
                <a:gd name="T18" fmla="*/ 2147483647 w 822"/>
                <a:gd name="T19" fmla="*/ 0 h 98"/>
                <a:gd name="T20" fmla="*/ 2147483647 w 822"/>
                <a:gd name="T21" fmla="*/ 0 h 98"/>
                <a:gd name="T22" fmla="*/ 2147483647 w 822"/>
                <a:gd name="T23" fmla="*/ 0 h 98"/>
                <a:gd name="T24" fmla="*/ 2147483647 w 822"/>
                <a:gd name="T25" fmla="*/ 2147483647 h 98"/>
                <a:gd name="T26" fmla="*/ 2147483647 w 822"/>
                <a:gd name="T27" fmla="*/ 2147483647 h 98"/>
                <a:gd name="T28" fmla="*/ 2147483647 w 822"/>
                <a:gd name="T29" fmla="*/ 2147483647 h 98"/>
                <a:gd name="T30" fmla="*/ 2147483647 w 822"/>
                <a:gd name="T31" fmla="*/ 2147483647 h 98"/>
                <a:gd name="T32" fmla="*/ 2147483647 w 822"/>
                <a:gd name="T33" fmla="*/ 2147483647 h 98"/>
                <a:gd name="T34" fmla="*/ 2147483647 w 822"/>
                <a:gd name="T35" fmla="*/ 2147483647 h 98"/>
                <a:gd name="T36" fmla="*/ 2147483647 w 822"/>
                <a:gd name="T37" fmla="*/ 2147483647 h 98"/>
                <a:gd name="T38" fmla="*/ 2147483647 w 822"/>
                <a:gd name="T39" fmla="*/ 2147483647 h 98"/>
                <a:gd name="T40" fmla="*/ 2147483647 w 822"/>
                <a:gd name="T41" fmla="*/ 2147483647 h 98"/>
                <a:gd name="T42" fmla="*/ 2147483647 w 822"/>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2"/>
                <a:gd name="T67" fmla="*/ 0 h 98"/>
                <a:gd name="T68" fmla="*/ 822 w 822"/>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2" h="98">
                  <a:moveTo>
                    <a:pt x="813" y="98"/>
                  </a:moveTo>
                  <a:lnTo>
                    <a:pt x="6" y="14"/>
                  </a:lnTo>
                  <a:lnTo>
                    <a:pt x="4" y="13"/>
                  </a:lnTo>
                  <a:lnTo>
                    <a:pt x="1" y="10"/>
                  </a:lnTo>
                  <a:lnTo>
                    <a:pt x="0" y="8"/>
                  </a:lnTo>
                  <a:lnTo>
                    <a:pt x="0" y="5"/>
                  </a:lnTo>
                  <a:lnTo>
                    <a:pt x="0" y="3"/>
                  </a:lnTo>
                  <a:lnTo>
                    <a:pt x="2" y="1"/>
                  </a:lnTo>
                  <a:lnTo>
                    <a:pt x="5" y="0"/>
                  </a:lnTo>
                  <a:lnTo>
                    <a:pt x="8" y="0"/>
                  </a:lnTo>
                  <a:lnTo>
                    <a:pt x="816" y="85"/>
                  </a:lnTo>
                  <a:lnTo>
                    <a:pt x="818" y="85"/>
                  </a:lnTo>
                  <a:lnTo>
                    <a:pt x="820" y="87"/>
                  </a:lnTo>
                  <a:lnTo>
                    <a:pt x="821" y="89"/>
                  </a:lnTo>
                  <a:lnTo>
                    <a:pt x="822" y="92"/>
                  </a:lnTo>
                  <a:lnTo>
                    <a:pt x="821" y="94"/>
                  </a:lnTo>
                  <a:lnTo>
                    <a:pt x="819" y="96"/>
                  </a:lnTo>
                  <a:lnTo>
                    <a:pt x="817" y="97"/>
                  </a:lnTo>
                  <a:lnTo>
                    <a:pt x="813" y="98"/>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77" name="Freeform 103"/>
            <p:cNvSpPr>
              <a:spLocks/>
            </p:cNvSpPr>
            <p:nvPr/>
          </p:nvSpPr>
          <p:spPr bwMode="auto">
            <a:xfrm>
              <a:off x="2266496" y="6552973"/>
              <a:ext cx="528638" cy="282575"/>
            </a:xfrm>
            <a:custGeom>
              <a:avLst/>
              <a:gdLst>
                <a:gd name="T0" fmla="*/ 0 w 667"/>
                <a:gd name="T1" fmla="*/ 0 h 357"/>
                <a:gd name="T2" fmla="*/ 2147483647 w 667"/>
                <a:gd name="T3" fmla="*/ 2147483647 h 357"/>
                <a:gd name="T4" fmla="*/ 2147483647 w 667"/>
                <a:gd name="T5" fmla="*/ 2147483647 h 357"/>
                <a:gd name="T6" fmla="*/ 0 w 667"/>
                <a:gd name="T7" fmla="*/ 2147483647 h 357"/>
                <a:gd name="T8" fmla="*/ 0 w 667"/>
                <a:gd name="T9" fmla="*/ 0 h 357"/>
                <a:gd name="T10" fmla="*/ 0 60000 65536"/>
                <a:gd name="T11" fmla="*/ 0 60000 65536"/>
                <a:gd name="T12" fmla="*/ 0 60000 65536"/>
                <a:gd name="T13" fmla="*/ 0 60000 65536"/>
                <a:gd name="T14" fmla="*/ 0 60000 65536"/>
                <a:gd name="T15" fmla="*/ 0 w 667"/>
                <a:gd name="T16" fmla="*/ 0 h 357"/>
                <a:gd name="T17" fmla="*/ 667 w 667"/>
                <a:gd name="T18" fmla="*/ 357 h 357"/>
              </a:gdLst>
              <a:ahLst/>
              <a:cxnLst>
                <a:cxn ang="T10">
                  <a:pos x="T0" y="T1"/>
                </a:cxn>
                <a:cxn ang="T11">
                  <a:pos x="T2" y="T3"/>
                </a:cxn>
                <a:cxn ang="T12">
                  <a:pos x="T4" y="T5"/>
                </a:cxn>
                <a:cxn ang="T13">
                  <a:pos x="T6" y="T7"/>
                </a:cxn>
                <a:cxn ang="T14">
                  <a:pos x="T8" y="T9"/>
                </a:cxn>
              </a:cxnLst>
              <a:rect l="T15" t="T16" r="T17" b="T18"/>
              <a:pathLst>
                <a:path w="667" h="357">
                  <a:moveTo>
                    <a:pt x="0" y="0"/>
                  </a:moveTo>
                  <a:lnTo>
                    <a:pt x="667" y="70"/>
                  </a:lnTo>
                  <a:lnTo>
                    <a:pt x="667" y="357"/>
                  </a:lnTo>
                  <a:lnTo>
                    <a:pt x="0" y="285"/>
                  </a:lnTo>
                  <a:lnTo>
                    <a:pt x="0" y="0"/>
                  </a:lnTo>
                  <a:close/>
                </a:path>
              </a:pathLst>
            </a:custGeom>
            <a:solidFill>
              <a:srgbClr val="92D050"/>
            </a:solidFill>
            <a:ln w="9525">
              <a:noFill/>
              <a:round/>
              <a:headEnd/>
              <a:tailEnd/>
            </a:ln>
          </p:spPr>
          <p:txBody>
            <a:bodyPr/>
            <a:lstStyle/>
            <a:p>
              <a:endParaRPr lang="ja-JP" altLang="en-US"/>
            </a:p>
          </p:txBody>
        </p:sp>
        <p:sp>
          <p:nvSpPr>
            <p:cNvPr id="78" name="Freeform 104"/>
            <p:cNvSpPr>
              <a:spLocks noEditPoints="1"/>
            </p:cNvSpPr>
            <p:nvPr/>
          </p:nvSpPr>
          <p:spPr bwMode="auto">
            <a:xfrm>
              <a:off x="2261733" y="6549798"/>
              <a:ext cx="536575" cy="288925"/>
            </a:xfrm>
            <a:custGeom>
              <a:avLst/>
              <a:gdLst>
                <a:gd name="T0" fmla="*/ 0 w 675"/>
                <a:gd name="T1" fmla="*/ 0 h 365"/>
                <a:gd name="T2" fmla="*/ 2147483647 w 675"/>
                <a:gd name="T3" fmla="*/ 0 h 365"/>
                <a:gd name="T4" fmla="*/ 2147483647 w 675"/>
                <a:gd name="T5" fmla="*/ 0 h 365"/>
                <a:gd name="T6" fmla="*/ 2147483647 w 675"/>
                <a:gd name="T7" fmla="*/ 2147483647 h 365"/>
                <a:gd name="T8" fmla="*/ 2147483647 w 675"/>
                <a:gd name="T9" fmla="*/ 2147483647 h 365"/>
                <a:gd name="T10" fmla="*/ 2147483647 w 675"/>
                <a:gd name="T11" fmla="*/ 2147483647 h 365"/>
                <a:gd name="T12" fmla="*/ 2147483647 w 675"/>
                <a:gd name="T13" fmla="*/ 2147483647 h 365"/>
                <a:gd name="T14" fmla="*/ 2147483647 w 675"/>
                <a:gd name="T15" fmla="*/ 2147483647 h 365"/>
                <a:gd name="T16" fmla="*/ 2147483647 w 675"/>
                <a:gd name="T17" fmla="*/ 2147483647 h 365"/>
                <a:gd name="T18" fmla="*/ 2147483647 w 675"/>
                <a:gd name="T19" fmla="*/ 2147483647 h 365"/>
                <a:gd name="T20" fmla="*/ 2147483647 w 675"/>
                <a:gd name="T21" fmla="*/ 2147483647 h 365"/>
                <a:gd name="T22" fmla="*/ 0 w 675"/>
                <a:gd name="T23" fmla="*/ 2147483647 h 365"/>
                <a:gd name="T24" fmla="*/ 0 w 675"/>
                <a:gd name="T25" fmla="*/ 0 h 365"/>
                <a:gd name="T26" fmla="*/ 2147483647 w 675"/>
                <a:gd name="T27" fmla="*/ 2147483647 h 365"/>
                <a:gd name="T28" fmla="*/ 2147483647 w 675"/>
                <a:gd name="T29" fmla="*/ 2147483647 h 365"/>
                <a:gd name="T30" fmla="*/ 2147483647 w 675"/>
                <a:gd name="T31" fmla="*/ 2147483647 h 365"/>
                <a:gd name="T32" fmla="*/ 2147483647 w 675"/>
                <a:gd name="T33" fmla="*/ 2147483647 h 365"/>
                <a:gd name="T34" fmla="*/ 2147483647 w 675"/>
                <a:gd name="T35" fmla="*/ 2147483647 h 365"/>
                <a:gd name="T36" fmla="*/ 2147483647 w 675"/>
                <a:gd name="T37" fmla="*/ 2147483647 h 365"/>
                <a:gd name="T38" fmla="*/ 2147483647 w 675"/>
                <a:gd name="T39" fmla="*/ 0 h 365"/>
                <a:gd name="T40" fmla="*/ 2147483647 w 675"/>
                <a:gd name="T41" fmla="*/ 0 h 365"/>
                <a:gd name="T42" fmla="*/ 2147483647 w 675"/>
                <a:gd name="T43" fmla="*/ 2147483647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5"/>
                <a:gd name="T67" fmla="*/ 0 h 365"/>
                <a:gd name="T68" fmla="*/ 675 w 675"/>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5" h="365">
                  <a:moveTo>
                    <a:pt x="0" y="4"/>
                  </a:moveTo>
                  <a:lnTo>
                    <a:pt x="1" y="1"/>
                  </a:lnTo>
                  <a:lnTo>
                    <a:pt x="4" y="0"/>
                  </a:lnTo>
                  <a:lnTo>
                    <a:pt x="671" y="70"/>
                  </a:lnTo>
                  <a:lnTo>
                    <a:pt x="674" y="72"/>
                  </a:lnTo>
                  <a:lnTo>
                    <a:pt x="675" y="74"/>
                  </a:lnTo>
                  <a:lnTo>
                    <a:pt x="675" y="361"/>
                  </a:lnTo>
                  <a:lnTo>
                    <a:pt x="673" y="364"/>
                  </a:lnTo>
                  <a:lnTo>
                    <a:pt x="669" y="365"/>
                  </a:lnTo>
                  <a:lnTo>
                    <a:pt x="3" y="293"/>
                  </a:lnTo>
                  <a:lnTo>
                    <a:pt x="1" y="292"/>
                  </a:lnTo>
                  <a:lnTo>
                    <a:pt x="0" y="289"/>
                  </a:lnTo>
                  <a:lnTo>
                    <a:pt x="0" y="4"/>
                  </a:lnTo>
                  <a:close/>
                  <a:moveTo>
                    <a:pt x="9" y="289"/>
                  </a:moveTo>
                  <a:lnTo>
                    <a:pt x="4" y="285"/>
                  </a:lnTo>
                  <a:lnTo>
                    <a:pt x="671" y="356"/>
                  </a:lnTo>
                  <a:lnTo>
                    <a:pt x="666" y="361"/>
                  </a:lnTo>
                  <a:lnTo>
                    <a:pt x="666" y="74"/>
                  </a:lnTo>
                  <a:lnTo>
                    <a:pt x="669" y="78"/>
                  </a:lnTo>
                  <a:lnTo>
                    <a:pt x="3" y="8"/>
                  </a:lnTo>
                  <a:lnTo>
                    <a:pt x="9" y="4"/>
                  </a:lnTo>
                  <a:lnTo>
                    <a:pt x="9" y="289"/>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79" name="Rectangle 105"/>
            <p:cNvSpPr>
              <a:spLocks noChangeArrowheads="1"/>
            </p:cNvSpPr>
            <p:nvPr/>
          </p:nvSpPr>
          <p:spPr bwMode="auto">
            <a:xfrm>
              <a:off x="2444296" y="6664098"/>
              <a:ext cx="205184" cy="123111"/>
            </a:xfrm>
            <a:prstGeom prst="rect">
              <a:avLst/>
            </a:prstGeom>
            <a:noFill/>
            <a:ln w="9525">
              <a:noFill/>
              <a:miter lim="800000"/>
              <a:headEnd/>
              <a:tailEnd/>
            </a:ln>
          </p:spPr>
          <p:txBody>
            <a:bodyPr wrap="none" lIns="0" tIns="0" rIns="0" bIns="0">
              <a:spAutoFit/>
            </a:bodyPr>
            <a:lstStyle/>
            <a:p>
              <a:r>
                <a:rPr lang="ja-JP" sz="800" dirty="0">
                  <a:solidFill>
                    <a:srgbClr val="000000"/>
                  </a:solidFill>
                  <a:latin typeface="HG丸ｺﾞｼｯｸM-PRO" pitchFamily="50" charset="-128"/>
                </a:rPr>
                <a:t>農地</a:t>
              </a:r>
              <a:endParaRPr lang="ja-JP" dirty="0"/>
            </a:p>
          </p:txBody>
        </p:sp>
      </p:grpSp>
      <p:grpSp>
        <p:nvGrpSpPr>
          <p:cNvPr id="80" name="グループ化 296"/>
          <p:cNvGrpSpPr>
            <a:grpSpLocks/>
          </p:cNvGrpSpPr>
          <p:nvPr/>
        </p:nvGrpSpPr>
        <p:grpSpPr bwMode="auto">
          <a:xfrm>
            <a:off x="6537867" y="4105412"/>
            <a:ext cx="2879725" cy="1924050"/>
            <a:chOff x="1031663" y="6138634"/>
            <a:chExt cx="2880242" cy="1925637"/>
          </a:xfrm>
        </p:grpSpPr>
        <p:sp>
          <p:nvSpPr>
            <p:cNvPr id="81" name="Freeform 39"/>
            <p:cNvSpPr>
              <a:spLocks/>
            </p:cNvSpPr>
            <p:nvPr/>
          </p:nvSpPr>
          <p:spPr bwMode="auto">
            <a:xfrm>
              <a:off x="2985633" y="6340248"/>
              <a:ext cx="773113" cy="598488"/>
            </a:xfrm>
            <a:custGeom>
              <a:avLst/>
              <a:gdLst>
                <a:gd name="T0" fmla="*/ 0 w 975"/>
                <a:gd name="T1" fmla="*/ 2147483647 h 754"/>
                <a:gd name="T2" fmla="*/ 2147483647 w 975"/>
                <a:gd name="T3" fmla="*/ 2147483647 h 754"/>
                <a:gd name="T4" fmla="*/ 2147483647 w 975"/>
                <a:gd name="T5" fmla="*/ 2147483647 h 754"/>
                <a:gd name="T6" fmla="*/ 2147483647 w 975"/>
                <a:gd name="T7" fmla="*/ 2147483647 h 754"/>
                <a:gd name="T8" fmla="*/ 2147483647 w 975"/>
                <a:gd name="T9" fmla="*/ 2147483647 h 754"/>
                <a:gd name="T10" fmla="*/ 2147483647 w 975"/>
                <a:gd name="T11" fmla="*/ 2147483647 h 754"/>
                <a:gd name="T12" fmla="*/ 2147483647 w 975"/>
                <a:gd name="T13" fmla="*/ 2147483647 h 754"/>
                <a:gd name="T14" fmla="*/ 2147483647 w 975"/>
                <a:gd name="T15" fmla="*/ 2147483647 h 754"/>
                <a:gd name="T16" fmla="*/ 2147483647 w 975"/>
                <a:gd name="T17" fmla="*/ 2147483647 h 754"/>
                <a:gd name="T18" fmla="*/ 2147483647 w 975"/>
                <a:gd name="T19" fmla="*/ 2147483647 h 754"/>
                <a:gd name="T20" fmla="*/ 2147483647 w 975"/>
                <a:gd name="T21" fmla="*/ 2147483647 h 754"/>
                <a:gd name="T22" fmla="*/ 2147483647 w 975"/>
                <a:gd name="T23" fmla="*/ 2147483647 h 754"/>
                <a:gd name="T24" fmla="*/ 2147483647 w 975"/>
                <a:gd name="T25" fmla="*/ 2147483647 h 754"/>
                <a:gd name="T26" fmla="*/ 2147483647 w 975"/>
                <a:gd name="T27" fmla="*/ 2147483647 h 754"/>
                <a:gd name="T28" fmla="*/ 2147483647 w 975"/>
                <a:gd name="T29" fmla="*/ 2147483647 h 754"/>
                <a:gd name="T30" fmla="*/ 2147483647 w 975"/>
                <a:gd name="T31" fmla="*/ 2147483647 h 754"/>
                <a:gd name="T32" fmla="*/ 2147483647 w 975"/>
                <a:gd name="T33" fmla="*/ 2147483647 h 754"/>
                <a:gd name="T34" fmla="*/ 2147483647 w 975"/>
                <a:gd name="T35" fmla="*/ 2147483647 h 754"/>
                <a:gd name="T36" fmla="*/ 2147483647 w 975"/>
                <a:gd name="T37" fmla="*/ 2147483647 h 754"/>
                <a:gd name="T38" fmla="*/ 2147483647 w 975"/>
                <a:gd name="T39" fmla="*/ 2147483647 h 754"/>
                <a:gd name="T40" fmla="*/ 2147483647 w 975"/>
                <a:gd name="T41" fmla="*/ 2147483647 h 754"/>
                <a:gd name="T42" fmla="*/ 2147483647 w 975"/>
                <a:gd name="T43" fmla="*/ 2147483647 h 754"/>
                <a:gd name="T44" fmla="*/ 2147483647 w 975"/>
                <a:gd name="T45" fmla="*/ 2147483647 h 754"/>
                <a:gd name="T46" fmla="*/ 2147483647 w 975"/>
                <a:gd name="T47" fmla="*/ 2147483647 h 754"/>
                <a:gd name="T48" fmla="*/ 2147483647 w 975"/>
                <a:gd name="T49" fmla="*/ 2147483647 h 754"/>
                <a:gd name="T50" fmla="*/ 2147483647 w 975"/>
                <a:gd name="T51" fmla="*/ 2147483647 h 754"/>
                <a:gd name="T52" fmla="*/ 2147483647 w 975"/>
                <a:gd name="T53" fmla="*/ 2147483647 h 754"/>
                <a:gd name="T54" fmla="*/ 2147483647 w 975"/>
                <a:gd name="T55" fmla="*/ 2147483647 h 754"/>
                <a:gd name="T56" fmla="*/ 2147483647 w 975"/>
                <a:gd name="T57" fmla="*/ 2147483647 h 754"/>
                <a:gd name="T58" fmla="*/ 2147483647 w 975"/>
                <a:gd name="T59" fmla="*/ 2147483647 h 754"/>
                <a:gd name="T60" fmla="*/ 2147483647 w 975"/>
                <a:gd name="T61" fmla="*/ 2147483647 h 754"/>
                <a:gd name="T62" fmla="*/ 2147483647 w 975"/>
                <a:gd name="T63" fmla="*/ 2147483647 h 754"/>
                <a:gd name="T64" fmla="*/ 2147483647 w 975"/>
                <a:gd name="T65" fmla="*/ 2147483647 h 754"/>
                <a:gd name="T66" fmla="*/ 2147483647 w 975"/>
                <a:gd name="T67" fmla="*/ 2147483647 h 754"/>
                <a:gd name="T68" fmla="*/ 2147483647 w 975"/>
                <a:gd name="T69" fmla="*/ 2147483647 h 754"/>
                <a:gd name="T70" fmla="*/ 2147483647 w 975"/>
                <a:gd name="T71" fmla="*/ 2147483647 h 754"/>
                <a:gd name="T72" fmla="*/ 2147483647 w 975"/>
                <a:gd name="T73" fmla="*/ 2147483647 h 754"/>
                <a:gd name="T74" fmla="*/ 2147483647 w 975"/>
                <a:gd name="T75" fmla="*/ 0 h 754"/>
                <a:gd name="T76" fmla="*/ 0 w 975"/>
                <a:gd name="T77" fmla="*/ 0 h 754"/>
                <a:gd name="T78" fmla="*/ 0 w 975"/>
                <a:gd name="T79" fmla="*/ 2147483647 h 754"/>
                <a:gd name="T80" fmla="*/ 0 w 975"/>
                <a:gd name="T81" fmla="*/ 2147483647 h 7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5"/>
                <a:gd name="T124" fmla="*/ 0 h 754"/>
                <a:gd name="T125" fmla="*/ 975 w 975"/>
                <a:gd name="T126" fmla="*/ 754 h 7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5" h="754">
                  <a:moveTo>
                    <a:pt x="0" y="629"/>
                  </a:moveTo>
                  <a:lnTo>
                    <a:pt x="964" y="754"/>
                  </a:lnTo>
                  <a:lnTo>
                    <a:pt x="964" y="751"/>
                  </a:lnTo>
                  <a:lnTo>
                    <a:pt x="964" y="746"/>
                  </a:lnTo>
                  <a:lnTo>
                    <a:pt x="964" y="738"/>
                  </a:lnTo>
                  <a:lnTo>
                    <a:pt x="965" y="729"/>
                  </a:lnTo>
                  <a:lnTo>
                    <a:pt x="966" y="718"/>
                  </a:lnTo>
                  <a:lnTo>
                    <a:pt x="967" y="705"/>
                  </a:lnTo>
                  <a:lnTo>
                    <a:pt x="969" y="680"/>
                  </a:lnTo>
                  <a:lnTo>
                    <a:pt x="972" y="654"/>
                  </a:lnTo>
                  <a:lnTo>
                    <a:pt x="973" y="643"/>
                  </a:lnTo>
                  <a:lnTo>
                    <a:pt x="974" y="632"/>
                  </a:lnTo>
                  <a:lnTo>
                    <a:pt x="975" y="622"/>
                  </a:lnTo>
                  <a:lnTo>
                    <a:pt x="975" y="614"/>
                  </a:lnTo>
                  <a:lnTo>
                    <a:pt x="975" y="609"/>
                  </a:lnTo>
                  <a:lnTo>
                    <a:pt x="975" y="606"/>
                  </a:lnTo>
                  <a:lnTo>
                    <a:pt x="974" y="574"/>
                  </a:lnTo>
                  <a:lnTo>
                    <a:pt x="974" y="544"/>
                  </a:lnTo>
                  <a:lnTo>
                    <a:pt x="973" y="515"/>
                  </a:lnTo>
                  <a:lnTo>
                    <a:pt x="972" y="488"/>
                  </a:lnTo>
                  <a:lnTo>
                    <a:pt x="972" y="463"/>
                  </a:lnTo>
                  <a:lnTo>
                    <a:pt x="971" y="439"/>
                  </a:lnTo>
                  <a:lnTo>
                    <a:pt x="971" y="416"/>
                  </a:lnTo>
                  <a:lnTo>
                    <a:pt x="969" y="395"/>
                  </a:lnTo>
                  <a:lnTo>
                    <a:pt x="969" y="375"/>
                  </a:lnTo>
                  <a:lnTo>
                    <a:pt x="969" y="355"/>
                  </a:lnTo>
                  <a:lnTo>
                    <a:pt x="968" y="319"/>
                  </a:lnTo>
                  <a:lnTo>
                    <a:pt x="967" y="286"/>
                  </a:lnTo>
                  <a:lnTo>
                    <a:pt x="967" y="254"/>
                  </a:lnTo>
                  <a:lnTo>
                    <a:pt x="966" y="225"/>
                  </a:lnTo>
                  <a:lnTo>
                    <a:pt x="966" y="197"/>
                  </a:lnTo>
                  <a:lnTo>
                    <a:pt x="965" y="168"/>
                  </a:lnTo>
                  <a:lnTo>
                    <a:pt x="965" y="139"/>
                  </a:lnTo>
                  <a:lnTo>
                    <a:pt x="965" y="108"/>
                  </a:lnTo>
                  <a:lnTo>
                    <a:pt x="964" y="75"/>
                  </a:lnTo>
                  <a:lnTo>
                    <a:pt x="964" y="39"/>
                  </a:lnTo>
                  <a:lnTo>
                    <a:pt x="964" y="20"/>
                  </a:lnTo>
                  <a:lnTo>
                    <a:pt x="964" y="0"/>
                  </a:lnTo>
                  <a:lnTo>
                    <a:pt x="0" y="0"/>
                  </a:lnTo>
                  <a:lnTo>
                    <a:pt x="0" y="629"/>
                  </a:lnTo>
                  <a:close/>
                </a:path>
              </a:pathLst>
            </a:custGeom>
            <a:solidFill>
              <a:srgbClr val="FFDFAF"/>
            </a:solidFill>
            <a:ln w="9525">
              <a:noFill/>
              <a:round/>
              <a:headEnd/>
              <a:tailEnd/>
            </a:ln>
          </p:spPr>
          <p:txBody>
            <a:bodyPr/>
            <a:lstStyle/>
            <a:p>
              <a:endParaRPr lang="ja-JP" altLang="en-US"/>
            </a:p>
          </p:txBody>
        </p:sp>
        <p:sp>
          <p:nvSpPr>
            <p:cNvPr id="82" name="Freeform 40"/>
            <p:cNvSpPr>
              <a:spLocks noEditPoints="1"/>
            </p:cNvSpPr>
            <p:nvPr/>
          </p:nvSpPr>
          <p:spPr bwMode="auto">
            <a:xfrm>
              <a:off x="2979283" y="6333898"/>
              <a:ext cx="787400" cy="611188"/>
            </a:xfrm>
            <a:custGeom>
              <a:avLst/>
              <a:gdLst>
                <a:gd name="T0" fmla="*/ 2147483647 w 992"/>
                <a:gd name="T1" fmla="*/ 2147483647 h 771"/>
                <a:gd name="T2" fmla="*/ 0 w 992"/>
                <a:gd name="T3" fmla="*/ 2147483647 h 771"/>
                <a:gd name="T4" fmla="*/ 2147483647 w 992"/>
                <a:gd name="T5" fmla="*/ 2147483647 h 771"/>
                <a:gd name="T6" fmla="*/ 0 w 992"/>
                <a:gd name="T7" fmla="*/ 2147483647 h 771"/>
                <a:gd name="T8" fmla="*/ 0 w 992"/>
                <a:gd name="T9" fmla="*/ 2147483647 h 771"/>
                <a:gd name="T10" fmla="*/ 2147483647 w 992"/>
                <a:gd name="T11" fmla="*/ 2147483647 h 771"/>
                <a:gd name="T12" fmla="*/ 0 w 992"/>
                <a:gd name="T13" fmla="*/ 2147483647 h 771"/>
                <a:gd name="T14" fmla="*/ 2147483647 w 992"/>
                <a:gd name="T15" fmla="*/ 2147483647 h 771"/>
                <a:gd name="T16" fmla="*/ 0 w 992"/>
                <a:gd name="T17" fmla="*/ 2147483647 h 771"/>
                <a:gd name="T18" fmla="*/ 2147483647 w 992"/>
                <a:gd name="T19" fmla="*/ 2147483647 h 771"/>
                <a:gd name="T20" fmla="*/ 2147483647 w 992"/>
                <a:gd name="T21" fmla="*/ 2147483647 h 771"/>
                <a:gd name="T22" fmla="*/ 2147483647 w 992"/>
                <a:gd name="T23" fmla="*/ 2147483647 h 771"/>
                <a:gd name="T24" fmla="*/ 2147483647 w 992"/>
                <a:gd name="T25" fmla="*/ 2147483647 h 771"/>
                <a:gd name="T26" fmla="*/ 2147483647 w 992"/>
                <a:gd name="T27" fmla="*/ 2147483647 h 771"/>
                <a:gd name="T28" fmla="*/ 2147483647 w 992"/>
                <a:gd name="T29" fmla="*/ 2147483647 h 771"/>
                <a:gd name="T30" fmla="*/ 2147483647 w 992"/>
                <a:gd name="T31" fmla="*/ 2147483647 h 771"/>
                <a:gd name="T32" fmla="*/ 2147483647 w 992"/>
                <a:gd name="T33" fmla="*/ 2147483647 h 771"/>
                <a:gd name="T34" fmla="*/ 2147483647 w 992"/>
                <a:gd name="T35" fmla="*/ 2147483647 h 771"/>
                <a:gd name="T36" fmla="*/ 2147483647 w 992"/>
                <a:gd name="T37" fmla="*/ 2147483647 h 771"/>
                <a:gd name="T38" fmla="*/ 2147483647 w 992"/>
                <a:gd name="T39" fmla="*/ 2147483647 h 771"/>
                <a:gd name="T40" fmla="*/ 2147483647 w 992"/>
                <a:gd name="T41" fmla="*/ 2147483647 h 771"/>
                <a:gd name="T42" fmla="*/ 2147483647 w 992"/>
                <a:gd name="T43" fmla="*/ 2147483647 h 771"/>
                <a:gd name="T44" fmla="*/ 2147483647 w 992"/>
                <a:gd name="T45" fmla="*/ 2147483647 h 771"/>
                <a:gd name="T46" fmla="*/ 2147483647 w 992"/>
                <a:gd name="T47" fmla="*/ 2147483647 h 771"/>
                <a:gd name="T48" fmla="*/ 2147483647 w 992"/>
                <a:gd name="T49" fmla="*/ 2147483647 h 771"/>
                <a:gd name="T50" fmla="*/ 2147483647 w 992"/>
                <a:gd name="T51" fmla="*/ 2147483647 h 771"/>
                <a:gd name="T52" fmla="*/ 2147483647 w 992"/>
                <a:gd name="T53" fmla="*/ 2147483647 h 771"/>
                <a:gd name="T54" fmla="*/ 2147483647 w 992"/>
                <a:gd name="T55" fmla="*/ 2147483647 h 771"/>
                <a:gd name="T56" fmla="*/ 2147483647 w 992"/>
                <a:gd name="T57" fmla="*/ 2147483647 h 771"/>
                <a:gd name="T58" fmla="*/ 2147483647 w 992"/>
                <a:gd name="T59" fmla="*/ 2147483647 h 771"/>
                <a:gd name="T60" fmla="*/ 2147483647 w 992"/>
                <a:gd name="T61" fmla="*/ 2147483647 h 771"/>
                <a:gd name="T62" fmla="*/ 2147483647 w 992"/>
                <a:gd name="T63" fmla="*/ 2147483647 h 771"/>
                <a:gd name="T64" fmla="*/ 2147483647 w 992"/>
                <a:gd name="T65" fmla="*/ 2147483647 h 771"/>
                <a:gd name="T66" fmla="*/ 2147483647 w 992"/>
                <a:gd name="T67" fmla="*/ 2147483647 h 771"/>
                <a:gd name="T68" fmla="*/ 2147483647 w 992"/>
                <a:gd name="T69" fmla="*/ 2147483647 h 771"/>
                <a:gd name="T70" fmla="*/ 2147483647 w 992"/>
                <a:gd name="T71" fmla="*/ 2147483647 h 771"/>
                <a:gd name="T72" fmla="*/ 2147483647 w 992"/>
                <a:gd name="T73" fmla="*/ 2147483647 h 771"/>
                <a:gd name="T74" fmla="*/ 2147483647 w 992"/>
                <a:gd name="T75" fmla="*/ 2147483647 h 771"/>
                <a:gd name="T76" fmla="*/ 2147483647 w 992"/>
                <a:gd name="T77" fmla="*/ 2147483647 h 771"/>
                <a:gd name="T78" fmla="*/ 2147483647 w 992"/>
                <a:gd name="T79" fmla="*/ 2147483647 h 771"/>
                <a:gd name="T80" fmla="*/ 2147483647 w 992"/>
                <a:gd name="T81" fmla="*/ 2147483647 h 771"/>
                <a:gd name="T82" fmla="*/ 2147483647 w 992"/>
                <a:gd name="T83" fmla="*/ 2147483647 h 771"/>
                <a:gd name="T84" fmla="*/ 2147483647 w 992"/>
                <a:gd name="T85" fmla="*/ 2147483647 h 771"/>
                <a:gd name="T86" fmla="*/ 2147483647 w 992"/>
                <a:gd name="T87" fmla="*/ 2147483647 h 771"/>
                <a:gd name="T88" fmla="*/ 2147483647 w 992"/>
                <a:gd name="T89" fmla="*/ 2147483647 h 771"/>
                <a:gd name="T90" fmla="*/ 2147483647 w 992"/>
                <a:gd name="T91" fmla="*/ 2147483647 h 771"/>
                <a:gd name="T92" fmla="*/ 2147483647 w 992"/>
                <a:gd name="T93" fmla="*/ 2147483647 h 771"/>
                <a:gd name="T94" fmla="*/ 2147483647 w 992"/>
                <a:gd name="T95" fmla="*/ 0 h 771"/>
                <a:gd name="T96" fmla="*/ 2147483647 w 992"/>
                <a:gd name="T97" fmla="*/ 2147483647 h 771"/>
                <a:gd name="T98" fmla="*/ 2147483647 w 992"/>
                <a:gd name="T99" fmla="*/ 2147483647 h 771"/>
                <a:gd name="T100" fmla="*/ 2147483647 w 992"/>
                <a:gd name="T101" fmla="*/ 0 h 771"/>
                <a:gd name="T102" fmla="*/ 2147483647 w 992"/>
                <a:gd name="T103" fmla="*/ 0 h 771"/>
                <a:gd name="T104" fmla="*/ 2147483647 w 992"/>
                <a:gd name="T105" fmla="*/ 0 h 771"/>
                <a:gd name="T106" fmla="*/ 2147483647 w 992"/>
                <a:gd name="T107" fmla="*/ 0 h 771"/>
                <a:gd name="T108" fmla="*/ 2147483647 w 992"/>
                <a:gd name="T109" fmla="*/ 0 h 771"/>
                <a:gd name="T110" fmla="*/ 2147483647 w 992"/>
                <a:gd name="T111" fmla="*/ 0 h 771"/>
                <a:gd name="T112" fmla="*/ 2147483647 w 992"/>
                <a:gd name="T113" fmla="*/ 0 h 771"/>
                <a:gd name="T114" fmla="*/ 2147483647 w 992"/>
                <a:gd name="T115" fmla="*/ 0 h 771"/>
                <a:gd name="T116" fmla="*/ 2147483647 w 992"/>
                <a:gd name="T117" fmla="*/ 0 h 771"/>
                <a:gd name="T118" fmla="*/ 2147483647 w 992"/>
                <a:gd name="T119" fmla="*/ 0 h 771"/>
                <a:gd name="T120" fmla="*/ 2147483647 w 992"/>
                <a:gd name="T121" fmla="*/ 0 h 771"/>
                <a:gd name="T122" fmla="*/ 2147483647 w 992"/>
                <a:gd name="T123" fmla="*/ 0 h 771"/>
                <a:gd name="T124" fmla="*/ 2147483647 w 992"/>
                <a:gd name="T125" fmla="*/ 0 h 7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2"/>
                <a:gd name="T190" fmla="*/ 0 h 771"/>
                <a:gd name="T191" fmla="*/ 992 w 992"/>
                <a:gd name="T192" fmla="*/ 771 h 7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2" h="771">
                  <a:moveTo>
                    <a:pt x="0" y="9"/>
                  </a:moveTo>
                  <a:lnTo>
                    <a:pt x="0" y="77"/>
                  </a:lnTo>
                  <a:lnTo>
                    <a:pt x="18" y="77"/>
                  </a:lnTo>
                  <a:lnTo>
                    <a:pt x="18" y="9"/>
                  </a:lnTo>
                  <a:lnTo>
                    <a:pt x="0" y="9"/>
                  </a:lnTo>
                  <a:close/>
                  <a:moveTo>
                    <a:pt x="0" y="129"/>
                  </a:moveTo>
                  <a:lnTo>
                    <a:pt x="0" y="198"/>
                  </a:lnTo>
                  <a:lnTo>
                    <a:pt x="18" y="198"/>
                  </a:lnTo>
                  <a:lnTo>
                    <a:pt x="18" y="129"/>
                  </a:lnTo>
                  <a:lnTo>
                    <a:pt x="0" y="129"/>
                  </a:lnTo>
                  <a:close/>
                  <a:moveTo>
                    <a:pt x="0" y="249"/>
                  </a:moveTo>
                  <a:lnTo>
                    <a:pt x="0" y="318"/>
                  </a:lnTo>
                  <a:lnTo>
                    <a:pt x="18" y="318"/>
                  </a:lnTo>
                  <a:lnTo>
                    <a:pt x="18" y="249"/>
                  </a:lnTo>
                  <a:lnTo>
                    <a:pt x="0" y="249"/>
                  </a:lnTo>
                  <a:close/>
                  <a:moveTo>
                    <a:pt x="0" y="370"/>
                  </a:moveTo>
                  <a:lnTo>
                    <a:pt x="0" y="438"/>
                  </a:lnTo>
                  <a:lnTo>
                    <a:pt x="18" y="438"/>
                  </a:lnTo>
                  <a:lnTo>
                    <a:pt x="18" y="370"/>
                  </a:lnTo>
                  <a:lnTo>
                    <a:pt x="0" y="370"/>
                  </a:lnTo>
                  <a:close/>
                  <a:moveTo>
                    <a:pt x="0" y="490"/>
                  </a:moveTo>
                  <a:lnTo>
                    <a:pt x="0" y="559"/>
                  </a:lnTo>
                  <a:lnTo>
                    <a:pt x="18" y="559"/>
                  </a:lnTo>
                  <a:lnTo>
                    <a:pt x="18" y="490"/>
                  </a:lnTo>
                  <a:lnTo>
                    <a:pt x="0" y="490"/>
                  </a:lnTo>
                  <a:close/>
                  <a:moveTo>
                    <a:pt x="0" y="610"/>
                  </a:moveTo>
                  <a:lnTo>
                    <a:pt x="0" y="638"/>
                  </a:lnTo>
                  <a:lnTo>
                    <a:pt x="0" y="641"/>
                  </a:lnTo>
                  <a:lnTo>
                    <a:pt x="2" y="644"/>
                  </a:lnTo>
                  <a:lnTo>
                    <a:pt x="4" y="646"/>
                  </a:lnTo>
                  <a:lnTo>
                    <a:pt x="7" y="647"/>
                  </a:lnTo>
                  <a:lnTo>
                    <a:pt x="52" y="653"/>
                  </a:lnTo>
                  <a:lnTo>
                    <a:pt x="55" y="636"/>
                  </a:lnTo>
                  <a:lnTo>
                    <a:pt x="10" y="629"/>
                  </a:lnTo>
                  <a:lnTo>
                    <a:pt x="18" y="638"/>
                  </a:lnTo>
                  <a:lnTo>
                    <a:pt x="18" y="610"/>
                  </a:lnTo>
                  <a:lnTo>
                    <a:pt x="0" y="610"/>
                  </a:lnTo>
                  <a:close/>
                  <a:moveTo>
                    <a:pt x="108" y="660"/>
                  </a:moveTo>
                  <a:lnTo>
                    <a:pt x="182" y="669"/>
                  </a:lnTo>
                  <a:lnTo>
                    <a:pt x="184" y="652"/>
                  </a:lnTo>
                  <a:lnTo>
                    <a:pt x="110" y="643"/>
                  </a:lnTo>
                  <a:lnTo>
                    <a:pt x="108" y="660"/>
                  </a:lnTo>
                  <a:close/>
                  <a:moveTo>
                    <a:pt x="238" y="676"/>
                  </a:moveTo>
                  <a:lnTo>
                    <a:pt x="312" y="686"/>
                  </a:lnTo>
                  <a:lnTo>
                    <a:pt x="314" y="669"/>
                  </a:lnTo>
                  <a:lnTo>
                    <a:pt x="240" y="660"/>
                  </a:lnTo>
                  <a:lnTo>
                    <a:pt x="238" y="676"/>
                  </a:lnTo>
                  <a:close/>
                  <a:moveTo>
                    <a:pt x="368" y="693"/>
                  </a:moveTo>
                  <a:lnTo>
                    <a:pt x="443" y="703"/>
                  </a:lnTo>
                  <a:lnTo>
                    <a:pt x="445" y="686"/>
                  </a:lnTo>
                  <a:lnTo>
                    <a:pt x="371" y="676"/>
                  </a:lnTo>
                  <a:lnTo>
                    <a:pt x="368" y="693"/>
                  </a:lnTo>
                  <a:close/>
                  <a:moveTo>
                    <a:pt x="498" y="710"/>
                  </a:moveTo>
                  <a:lnTo>
                    <a:pt x="573" y="719"/>
                  </a:lnTo>
                  <a:lnTo>
                    <a:pt x="575" y="703"/>
                  </a:lnTo>
                  <a:lnTo>
                    <a:pt x="501" y="693"/>
                  </a:lnTo>
                  <a:lnTo>
                    <a:pt x="498" y="710"/>
                  </a:lnTo>
                  <a:close/>
                  <a:moveTo>
                    <a:pt x="628" y="728"/>
                  </a:moveTo>
                  <a:lnTo>
                    <a:pt x="702" y="737"/>
                  </a:lnTo>
                  <a:lnTo>
                    <a:pt x="706" y="719"/>
                  </a:lnTo>
                  <a:lnTo>
                    <a:pt x="630" y="710"/>
                  </a:lnTo>
                  <a:lnTo>
                    <a:pt x="628" y="728"/>
                  </a:lnTo>
                  <a:close/>
                  <a:moveTo>
                    <a:pt x="759" y="744"/>
                  </a:moveTo>
                  <a:lnTo>
                    <a:pt x="833" y="754"/>
                  </a:lnTo>
                  <a:lnTo>
                    <a:pt x="836" y="737"/>
                  </a:lnTo>
                  <a:lnTo>
                    <a:pt x="761" y="727"/>
                  </a:lnTo>
                  <a:lnTo>
                    <a:pt x="759" y="744"/>
                  </a:lnTo>
                  <a:close/>
                  <a:moveTo>
                    <a:pt x="889" y="761"/>
                  </a:moveTo>
                  <a:lnTo>
                    <a:pt x="963" y="771"/>
                  </a:lnTo>
                  <a:lnTo>
                    <a:pt x="965" y="754"/>
                  </a:lnTo>
                  <a:lnTo>
                    <a:pt x="891" y="744"/>
                  </a:lnTo>
                  <a:lnTo>
                    <a:pt x="889" y="761"/>
                  </a:lnTo>
                  <a:close/>
                  <a:moveTo>
                    <a:pt x="984" y="719"/>
                  </a:moveTo>
                  <a:lnTo>
                    <a:pt x="984" y="715"/>
                  </a:lnTo>
                  <a:lnTo>
                    <a:pt x="985" y="703"/>
                  </a:lnTo>
                  <a:lnTo>
                    <a:pt x="986" y="690"/>
                  </a:lnTo>
                  <a:lnTo>
                    <a:pt x="988" y="677"/>
                  </a:lnTo>
                  <a:lnTo>
                    <a:pt x="990" y="664"/>
                  </a:lnTo>
                  <a:lnTo>
                    <a:pt x="991" y="652"/>
                  </a:lnTo>
                  <a:lnTo>
                    <a:pt x="991" y="651"/>
                  </a:lnTo>
                  <a:lnTo>
                    <a:pt x="972" y="650"/>
                  </a:lnTo>
                  <a:lnTo>
                    <a:pt x="972" y="651"/>
                  </a:lnTo>
                  <a:lnTo>
                    <a:pt x="971" y="663"/>
                  </a:lnTo>
                  <a:lnTo>
                    <a:pt x="970" y="675"/>
                  </a:lnTo>
                  <a:lnTo>
                    <a:pt x="967" y="688"/>
                  </a:lnTo>
                  <a:lnTo>
                    <a:pt x="966" y="701"/>
                  </a:lnTo>
                  <a:lnTo>
                    <a:pt x="965" y="714"/>
                  </a:lnTo>
                  <a:lnTo>
                    <a:pt x="965" y="717"/>
                  </a:lnTo>
                  <a:lnTo>
                    <a:pt x="984" y="719"/>
                  </a:lnTo>
                  <a:close/>
                  <a:moveTo>
                    <a:pt x="992" y="598"/>
                  </a:moveTo>
                  <a:lnTo>
                    <a:pt x="992" y="583"/>
                  </a:lnTo>
                  <a:lnTo>
                    <a:pt x="991" y="568"/>
                  </a:lnTo>
                  <a:lnTo>
                    <a:pt x="991" y="553"/>
                  </a:lnTo>
                  <a:lnTo>
                    <a:pt x="991" y="538"/>
                  </a:lnTo>
                  <a:lnTo>
                    <a:pt x="990" y="529"/>
                  </a:lnTo>
                  <a:lnTo>
                    <a:pt x="971" y="530"/>
                  </a:lnTo>
                  <a:lnTo>
                    <a:pt x="972" y="538"/>
                  </a:lnTo>
                  <a:lnTo>
                    <a:pt x="972" y="553"/>
                  </a:lnTo>
                  <a:lnTo>
                    <a:pt x="972" y="568"/>
                  </a:lnTo>
                  <a:lnTo>
                    <a:pt x="973" y="583"/>
                  </a:lnTo>
                  <a:lnTo>
                    <a:pt x="973" y="599"/>
                  </a:lnTo>
                  <a:lnTo>
                    <a:pt x="992" y="598"/>
                  </a:lnTo>
                  <a:close/>
                  <a:moveTo>
                    <a:pt x="988" y="478"/>
                  </a:moveTo>
                  <a:lnTo>
                    <a:pt x="988" y="472"/>
                  </a:lnTo>
                  <a:lnTo>
                    <a:pt x="988" y="447"/>
                  </a:lnTo>
                  <a:lnTo>
                    <a:pt x="987" y="425"/>
                  </a:lnTo>
                  <a:lnTo>
                    <a:pt x="987" y="409"/>
                  </a:lnTo>
                  <a:lnTo>
                    <a:pt x="969" y="410"/>
                  </a:lnTo>
                  <a:lnTo>
                    <a:pt x="969" y="425"/>
                  </a:lnTo>
                  <a:lnTo>
                    <a:pt x="970" y="448"/>
                  </a:lnTo>
                  <a:lnTo>
                    <a:pt x="970" y="472"/>
                  </a:lnTo>
                  <a:lnTo>
                    <a:pt x="970" y="479"/>
                  </a:lnTo>
                  <a:lnTo>
                    <a:pt x="988" y="478"/>
                  </a:lnTo>
                  <a:close/>
                  <a:moveTo>
                    <a:pt x="986" y="357"/>
                  </a:moveTo>
                  <a:lnTo>
                    <a:pt x="986" y="345"/>
                  </a:lnTo>
                  <a:lnTo>
                    <a:pt x="985" y="328"/>
                  </a:lnTo>
                  <a:lnTo>
                    <a:pt x="985" y="311"/>
                  </a:lnTo>
                  <a:lnTo>
                    <a:pt x="985" y="295"/>
                  </a:lnTo>
                  <a:lnTo>
                    <a:pt x="985" y="289"/>
                  </a:lnTo>
                  <a:lnTo>
                    <a:pt x="966" y="290"/>
                  </a:lnTo>
                  <a:lnTo>
                    <a:pt x="966" y="295"/>
                  </a:lnTo>
                  <a:lnTo>
                    <a:pt x="966" y="311"/>
                  </a:lnTo>
                  <a:lnTo>
                    <a:pt x="966" y="328"/>
                  </a:lnTo>
                  <a:lnTo>
                    <a:pt x="967" y="345"/>
                  </a:lnTo>
                  <a:lnTo>
                    <a:pt x="967" y="358"/>
                  </a:lnTo>
                  <a:lnTo>
                    <a:pt x="986" y="357"/>
                  </a:lnTo>
                  <a:close/>
                  <a:moveTo>
                    <a:pt x="984" y="237"/>
                  </a:moveTo>
                  <a:lnTo>
                    <a:pt x="984" y="234"/>
                  </a:lnTo>
                  <a:lnTo>
                    <a:pt x="983" y="206"/>
                  </a:lnTo>
                  <a:lnTo>
                    <a:pt x="983" y="177"/>
                  </a:lnTo>
                  <a:lnTo>
                    <a:pt x="983" y="169"/>
                  </a:lnTo>
                  <a:lnTo>
                    <a:pt x="964" y="169"/>
                  </a:lnTo>
                  <a:lnTo>
                    <a:pt x="964" y="177"/>
                  </a:lnTo>
                  <a:lnTo>
                    <a:pt x="964" y="206"/>
                  </a:lnTo>
                  <a:lnTo>
                    <a:pt x="965" y="234"/>
                  </a:lnTo>
                  <a:lnTo>
                    <a:pt x="965" y="238"/>
                  </a:lnTo>
                  <a:lnTo>
                    <a:pt x="984" y="237"/>
                  </a:lnTo>
                  <a:close/>
                  <a:moveTo>
                    <a:pt x="982" y="118"/>
                  </a:moveTo>
                  <a:lnTo>
                    <a:pt x="982" y="117"/>
                  </a:lnTo>
                  <a:lnTo>
                    <a:pt x="982" y="101"/>
                  </a:lnTo>
                  <a:lnTo>
                    <a:pt x="982" y="84"/>
                  </a:lnTo>
                  <a:lnTo>
                    <a:pt x="982" y="66"/>
                  </a:lnTo>
                  <a:lnTo>
                    <a:pt x="982" y="49"/>
                  </a:lnTo>
                  <a:lnTo>
                    <a:pt x="963" y="49"/>
                  </a:lnTo>
                  <a:lnTo>
                    <a:pt x="963" y="66"/>
                  </a:lnTo>
                  <a:lnTo>
                    <a:pt x="963" y="84"/>
                  </a:lnTo>
                  <a:lnTo>
                    <a:pt x="963" y="101"/>
                  </a:lnTo>
                  <a:lnTo>
                    <a:pt x="963" y="117"/>
                  </a:lnTo>
                  <a:lnTo>
                    <a:pt x="963" y="118"/>
                  </a:lnTo>
                  <a:lnTo>
                    <a:pt x="982" y="118"/>
                  </a:lnTo>
                  <a:close/>
                  <a:moveTo>
                    <a:pt x="959" y="0"/>
                  </a:moveTo>
                  <a:lnTo>
                    <a:pt x="883" y="0"/>
                  </a:lnTo>
                  <a:lnTo>
                    <a:pt x="883" y="18"/>
                  </a:lnTo>
                  <a:lnTo>
                    <a:pt x="959" y="18"/>
                  </a:lnTo>
                  <a:lnTo>
                    <a:pt x="959" y="0"/>
                  </a:lnTo>
                  <a:close/>
                  <a:moveTo>
                    <a:pt x="827" y="0"/>
                  </a:moveTo>
                  <a:lnTo>
                    <a:pt x="752" y="0"/>
                  </a:lnTo>
                  <a:lnTo>
                    <a:pt x="752" y="18"/>
                  </a:lnTo>
                  <a:lnTo>
                    <a:pt x="827" y="18"/>
                  </a:lnTo>
                  <a:lnTo>
                    <a:pt x="827" y="0"/>
                  </a:lnTo>
                  <a:close/>
                  <a:moveTo>
                    <a:pt x="696" y="0"/>
                  </a:moveTo>
                  <a:lnTo>
                    <a:pt x="621" y="0"/>
                  </a:lnTo>
                  <a:lnTo>
                    <a:pt x="621" y="18"/>
                  </a:lnTo>
                  <a:lnTo>
                    <a:pt x="696" y="18"/>
                  </a:lnTo>
                  <a:lnTo>
                    <a:pt x="696" y="0"/>
                  </a:lnTo>
                  <a:close/>
                  <a:moveTo>
                    <a:pt x="564" y="0"/>
                  </a:moveTo>
                  <a:lnTo>
                    <a:pt x="489" y="0"/>
                  </a:lnTo>
                  <a:lnTo>
                    <a:pt x="489" y="18"/>
                  </a:lnTo>
                  <a:lnTo>
                    <a:pt x="564" y="18"/>
                  </a:lnTo>
                  <a:lnTo>
                    <a:pt x="564" y="0"/>
                  </a:lnTo>
                  <a:close/>
                  <a:moveTo>
                    <a:pt x="433" y="0"/>
                  </a:moveTo>
                  <a:lnTo>
                    <a:pt x="358" y="0"/>
                  </a:lnTo>
                  <a:lnTo>
                    <a:pt x="358" y="18"/>
                  </a:lnTo>
                  <a:lnTo>
                    <a:pt x="433" y="18"/>
                  </a:lnTo>
                  <a:lnTo>
                    <a:pt x="433" y="0"/>
                  </a:lnTo>
                  <a:close/>
                  <a:moveTo>
                    <a:pt x="301" y="0"/>
                  </a:moveTo>
                  <a:lnTo>
                    <a:pt x="226" y="0"/>
                  </a:lnTo>
                  <a:lnTo>
                    <a:pt x="226" y="18"/>
                  </a:lnTo>
                  <a:lnTo>
                    <a:pt x="301" y="18"/>
                  </a:lnTo>
                  <a:lnTo>
                    <a:pt x="301" y="0"/>
                  </a:lnTo>
                  <a:close/>
                  <a:moveTo>
                    <a:pt x="170" y="0"/>
                  </a:moveTo>
                  <a:lnTo>
                    <a:pt x="95" y="0"/>
                  </a:lnTo>
                  <a:lnTo>
                    <a:pt x="95" y="18"/>
                  </a:lnTo>
                  <a:lnTo>
                    <a:pt x="170" y="18"/>
                  </a:lnTo>
                  <a:lnTo>
                    <a:pt x="170" y="0"/>
                  </a:lnTo>
                  <a:close/>
                  <a:moveTo>
                    <a:pt x="38" y="0"/>
                  </a:moveTo>
                  <a:lnTo>
                    <a:pt x="8" y="0"/>
                  </a:lnTo>
                  <a:lnTo>
                    <a:pt x="8" y="18"/>
                  </a:lnTo>
                  <a:lnTo>
                    <a:pt x="38" y="18"/>
                  </a:lnTo>
                  <a:lnTo>
                    <a:pt x="38" y="0"/>
                  </a:lnTo>
                  <a:close/>
                </a:path>
              </a:pathLst>
            </a:custGeom>
            <a:solidFill>
              <a:srgbClr val="FF9900"/>
            </a:solidFill>
            <a:ln w="0">
              <a:solidFill>
                <a:srgbClr val="FF9900"/>
              </a:solidFill>
              <a:prstDash val="solid"/>
              <a:round/>
              <a:headEnd/>
              <a:tailEnd/>
            </a:ln>
          </p:spPr>
          <p:txBody>
            <a:bodyPr/>
            <a:lstStyle/>
            <a:p>
              <a:endParaRPr lang="ja-JP" altLang="en-US"/>
            </a:p>
          </p:txBody>
        </p:sp>
        <p:sp>
          <p:nvSpPr>
            <p:cNvPr id="83" name="Freeform 41"/>
            <p:cNvSpPr>
              <a:spLocks/>
            </p:cNvSpPr>
            <p:nvPr/>
          </p:nvSpPr>
          <p:spPr bwMode="auto">
            <a:xfrm>
              <a:off x="2985633" y="6906985"/>
              <a:ext cx="763588" cy="790575"/>
            </a:xfrm>
            <a:custGeom>
              <a:avLst/>
              <a:gdLst>
                <a:gd name="T0" fmla="*/ 2147483647 w 963"/>
                <a:gd name="T1" fmla="*/ 2147483647 h 997"/>
                <a:gd name="T2" fmla="*/ 0 w 963"/>
                <a:gd name="T3" fmla="*/ 0 h 997"/>
                <a:gd name="T4" fmla="*/ 0 w 963"/>
                <a:gd name="T5" fmla="*/ 2147483647 h 997"/>
                <a:gd name="T6" fmla="*/ 2147483647 w 963"/>
                <a:gd name="T7" fmla="*/ 2147483647 h 997"/>
                <a:gd name="T8" fmla="*/ 2147483647 w 963"/>
                <a:gd name="T9" fmla="*/ 2147483647 h 997"/>
                <a:gd name="T10" fmla="*/ 2147483647 w 963"/>
                <a:gd name="T11" fmla="*/ 2147483647 h 997"/>
                <a:gd name="T12" fmla="*/ 2147483647 w 963"/>
                <a:gd name="T13" fmla="*/ 2147483647 h 997"/>
                <a:gd name="T14" fmla="*/ 2147483647 w 963"/>
                <a:gd name="T15" fmla="*/ 2147483647 h 997"/>
                <a:gd name="T16" fmla="*/ 2147483647 w 963"/>
                <a:gd name="T17" fmla="*/ 2147483647 h 997"/>
                <a:gd name="T18" fmla="*/ 2147483647 w 963"/>
                <a:gd name="T19" fmla="*/ 2147483647 h 997"/>
                <a:gd name="T20" fmla="*/ 2147483647 w 963"/>
                <a:gd name="T21" fmla="*/ 2147483647 h 9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3"/>
                <a:gd name="T34" fmla="*/ 0 h 997"/>
                <a:gd name="T35" fmla="*/ 963 w 963"/>
                <a:gd name="T36" fmla="*/ 997 h 9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3" h="997">
                  <a:moveTo>
                    <a:pt x="950" y="128"/>
                  </a:moveTo>
                  <a:lnTo>
                    <a:pt x="0" y="0"/>
                  </a:lnTo>
                  <a:lnTo>
                    <a:pt x="0" y="997"/>
                  </a:lnTo>
                  <a:lnTo>
                    <a:pt x="963" y="997"/>
                  </a:lnTo>
                  <a:lnTo>
                    <a:pt x="962" y="889"/>
                  </a:lnTo>
                  <a:lnTo>
                    <a:pt x="961" y="781"/>
                  </a:lnTo>
                  <a:lnTo>
                    <a:pt x="956" y="563"/>
                  </a:lnTo>
                  <a:lnTo>
                    <a:pt x="952" y="343"/>
                  </a:lnTo>
                  <a:lnTo>
                    <a:pt x="951" y="235"/>
                  </a:lnTo>
                  <a:lnTo>
                    <a:pt x="950" y="128"/>
                  </a:lnTo>
                  <a:close/>
                </a:path>
              </a:pathLst>
            </a:custGeom>
            <a:solidFill>
              <a:srgbClr val="FFDFAF"/>
            </a:solidFill>
            <a:ln w="9525">
              <a:noFill/>
              <a:round/>
              <a:headEnd/>
              <a:tailEnd/>
            </a:ln>
          </p:spPr>
          <p:txBody>
            <a:bodyPr/>
            <a:lstStyle/>
            <a:p>
              <a:endParaRPr lang="ja-JP" altLang="en-US"/>
            </a:p>
          </p:txBody>
        </p:sp>
        <p:sp>
          <p:nvSpPr>
            <p:cNvPr id="84" name="Freeform 42"/>
            <p:cNvSpPr>
              <a:spLocks noEditPoints="1"/>
            </p:cNvSpPr>
            <p:nvPr/>
          </p:nvSpPr>
          <p:spPr bwMode="auto">
            <a:xfrm>
              <a:off x="2979283" y="6902223"/>
              <a:ext cx="777875" cy="801688"/>
            </a:xfrm>
            <a:custGeom>
              <a:avLst/>
              <a:gdLst>
                <a:gd name="T0" fmla="*/ 2147483647 w 981"/>
                <a:gd name="T1" fmla="*/ 2147483647 h 1011"/>
                <a:gd name="T2" fmla="*/ 2147483647 w 981"/>
                <a:gd name="T3" fmla="*/ 2147483647 h 1011"/>
                <a:gd name="T4" fmla="*/ 2147483647 w 981"/>
                <a:gd name="T5" fmla="*/ 2147483647 h 1011"/>
                <a:gd name="T6" fmla="*/ 2147483647 w 981"/>
                <a:gd name="T7" fmla="*/ 2147483647 h 1011"/>
                <a:gd name="T8" fmla="*/ 2147483647 w 981"/>
                <a:gd name="T9" fmla="*/ 2147483647 h 1011"/>
                <a:gd name="T10" fmla="*/ 2147483647 w 981"/>
                <a:gd name="T11" fmla="*/ 2147483647 h 1011"/>
                <a:gd name="T12" fmla="*/ 2147483647 w 981"/>
                <a:gd name="T13" fmla="*/ 2147483647 h 1011"/>
                <a:gd name="T14" fmla="*/ 2147483647 w 981"/>
                <a:gd name="T15" fmla="*/ 2147483647 h 1011"/>
                <a:gd name="T16" fmla="*/ 2147483647 w 981"/>
                <a:gd name="T17" fmla="*/ 2147483647 h 1011"/>
                <a:gd name="T18" fmla="*/ 2147483647 w 981"/>
                <a:gd name="T19" fmla="*/ 2147483647 h 1011"/>
                <a:gd name="T20" fmla="*/ 2147483647 w 981"/>
                <a:gd name="T21" fmla="*/ 0 h 1011"/>
                <a:gd name="T22" fmla="*/ 2147483647 w 981"/>
                <a:gd name="T23" fmla="*/ 0 h 1011"/>
                <a:gd name="T24" fmla="*/ 2147483647 w 981"/>
                <a:gd name="T25" fmla="*/ 0 h 1011"/>
                <a:gd name="T26" fmla="*/ 2147483647 w 981"/>
                <a:gd name="T27" fmla="*/ 0 h 1011"/>
                <a:gd name="T28" fmla="*/ 0 w 981"/>
                <a:gd name="T29" fmla="*/ 0 h 1011"/>
                <a:gd name="T30" fmla="*/ 0 w 981"/>
                <a:gd name="T31" fmla="*/ 0 h 1011"/>
                <a:gd name="T32" fmla="*/ 0 w 981"/>
                <a:gd name="T33" fmla="*/ 0 h 1011"/>
                <a:gd name="T34" fmla="*/ 0 w 981"/>
                <a:gd name="T35" fmla="*/ 2147483647 h 1011"/>
                <a:gd name="T36" fmla="*/ 0 w 981"/>
                <a:gd name="T37" fmla="*/ 2147483647 h 1011"/>
                <a:gd name="T38" fmla="*/ 0 w 981"/>
                <a:gd name="T39" fmla="*/ 2147483647 h 1011"/>
                <a:gd name="T40" fmla="*/ 0 w 981"/>
                <a:gd name="T41" fmla="*/ 2147483647 h 1011"/>
                <a:gd name="T42" fmla="*/ 0 w 981"/>
                <a:gd name="T43" fmla="*/ 2147483647 h 1011"/>
                <a:gd name="T44" fmla="*/ 0 w 981"/>
                <a:gd name="T45" fmla="*/ 2147483647 h 1011"/>
                <a:gd name="T46" fmla="*/ 0 w 981"/>
                <a:gd name="T47" fmla="*/ 2147483647 h 1011"/>
                <a:gd name="T48" fmla="*/ 0 w 981"/>
                <a:gd name="T49" fmla="*/ 2147483647 h 1011"/>
                <a:gd name="T50" fmla="*/ 0 w 981"/>
                <a:gd name="T51" fmla="*/ 2147483647 h 1011"/>
                <a:gd name="T52" fmla="*/ 0 w 981"/>
                <a:gd name="T53" fmla="*/ 2147483647 h 1011"/>
                <a:gd name="T54" fmla="*/ 0 w 981"/>
                <a:gd name="T55" fmla="*/ 2147483647 h 1011"/>
                <a:gd name="T56" fmla="*/ 0 w 981"/>
                <a:gd name="T57" fmla="*/ 2147483647 h 1011"/>
                <a:gd name="T58" fmla="*/ 0 w 981"/>
                <a:gd name="T59" fmla="*/ 2147483647 h 1011"/>
                <a:gd name="T60" fmla="*/ 0 w 981"/>
                <a:gd name="T61" fmla="*/ 2147483647 h 1011"/>
                <a:gd name="T62" fmla="*/ 0 w 981"/>
                <a:gd name="T63" fmla="*/ 2147483647 h 1011"/>
                <a:gd name="T64" fmla="*/ 0 w 981"/>
                <a:gd name="T65" fmla="*/ 2147483647 h 1011"/>
                <a:gd name="T66" fmla="*/ 2147483647 w 981"/>
                <a:gd name="T67" fmla="*/ 2147483647 h 1011"/>
                <a:gd name="T68" fmla="*/ 2147483647 w 981"/>
                <a:gd name="T69" fmla="*/ 2147483647 h 1011"/>
                <a:gd name="T70" fmla="*/ 2147483647 w 981"/>
                <a:gd name="T71" fmla="*/ 2147483647 h 1011"/>
                <a:gd name="T72" fmla="*/ 2147483647 w 981"/>
                <a:gd name="T73" fmla="*/ 2147483647 h 1011"/>
                <a:gd name="T74" fmla="*/ 2147483647 w 981"/>
                <a:gd name="T75" fmla="*/ 2147483647 h 1011"/>
                <a:gd name="T76" fmla="*/ 2147483647 w 981"/>
                <a:gd name="T77" fmla="*/ 2147483647 h 1011"/>
                <a:gd name="T78" fmla="*/ 2147483647 w 981"/>
                <a:gd name="T79" fmla="*/ 2147483647 h 1011"/>
                <a:gd name="T80" fmla="*/ 2147483647 w 981"/>
                <a:gd name="T81" fmla="*/ 2147483647 h 1011"/>
                <a:gd name="T82" fmla="*/ 2147483647 w 981"/>
                <a:gd name="T83" fmla="*/ 2147483647 h 1011"/>
                <a:gd name="T84" fmla="*/ 2147483647 w 981"/>
                <a:gd name="T85" fmla="*/ 2147483647 h 1011"/>
                <a:gd name="T86" fmla="*/ 2147483647 w 981"/>
                <a:gd name="T87" fmla="*/ 2147483647 h 1011"/>
                <a:gd name="T88" fmla="*/ 2147483647 w 981"/>
                <a:gd name="T89" fmla="*/ 2147483647 h 1011"/>
                <a:gd name="T90" fmla="*/ 2147483647 w 981"/>
                <a:gd name="T91" fmla="*/ 2147483647 h 1011"/>
                <a:gd name="T92" fmla="*/ 2147483647 w 981"/>
                <a:gd name="T93" fmla="*/ 2147483647 h 1011"/>
                <a:gd name="T94" fmla="*/ 2147483647 w 981"/>
                <a:gd name="T95" fmla="*/ 2147483647 h 1011"/>
                <a:gd name="T96" fmla="*/ 2147483647 w 981"/>
                <a:gd name="T97" fmla="*/ 2147483647 h 1011"/>
                <a:gd name="T98" fmla="*/ 2147483647 w 981"/>
                <a:gd name="T99" fmla="*/ 2147483647 h 1011"/>
                <a:gd name="T100" fmla="*/ 2147483647 w 981"/>
                <a:gd name="T101" fmla="*/ 2147483647 h 1011"/>
                <a:gd name="T102" fmla="*/ 2147483647 w 981"/>
                <a:gd name="T103" fmla="*/ 2147483647 h 1011"/>
                <a:gd name="T104" fmla="*/ 2147483647 w 981"/>
                <a:gd name="T105" fmla="*/ 2147483647 h 1011"/>
                <a:gd name="T106" fmla="*/ 2147483647 w 981"/>
                <a:gd name="T107" fmla="*/ 2147483647 h 1011"/>
                <a:gd name="T108" fmla="*/ 2147483647 w 981"/>
                <a:gd name="T109" fmla="*/ 2147483647 h 1011"/>
                <a:gd name="T110" fmla="*/ 2147483647 w 981"/>
                <a:gd name="T111" fmla="*/ 2147483647 h 1011"/>
                <a:gd name="T112" fmla="*/ 2147483647 w 981"/>
                <a:gd name="T113" fmla="*/ 2147483647 h 1011"/>
                <a:gd name="T114" fmla="*/ 2147483647 w 981"/>
                <a:gd name="T115" fmla="*/ 2147483647 h 1011"/>
                <a:gd name="T116" fmla="*/ 2147483647 w 981"/>
                <a:gd name="T117" fmla="*/ 2147483647 h 1011"/>
                <a:gd name="T118" fmla="*/ 2147483647 w 981"/>
                <a:gd name="T119" fmla="*/ 2147483647 h 10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1"/>
                <a:gd name="T181" fmla="*/ 0 h 1011"/>
                <a:gd name="T182" fmla="*/ 981 w 981"/>
                <a:gd name="T183" fmla="*/ 1011 h 10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1" h="1011">
                  <a:moveTo>
                    <a:pt x="967" y="187"/>
                  </a:moveTo>
                  <a:lnTo>
                    <a:pt x="966" y="133"/>
                  </a:lnTo>
                  <a:lnTo>
                    <a:pt x="966" y="130"/>
                  </a:lnTo>
                  <a:lnTo>
                    <a:pt x="964" y="127"/>
                  </a:lnTo>
                  <a:lnTo>
                    <a:pt x="962" y="126"/>
                  </a:lnTo>
                  <a:lnTo>
                    <a:pt x="959" y="125"/>
                  </a:lnTo>
                  <a:lnTo>
                    <a:pt x="942" y="122"/>
                  </a:lnTo>
                  <a:lnTo>
                    <a:pt x="939" y="139"/>
                  </a:lnTo>
                  <a:lnTo>
                    <a:pt x="955" y="141"/>
                  </a:lnTo>
                  <a:lnTo>
                    <a:pt x="948" y="133"/>
                  </a:lnTo>
                  <a:lnTo>
                    <a:pt x="949" y="187"/>
                  </a:lnTo>
                  <a:lnTo>
                    <a:pt x="967" y="187"/>
                  </a:lnTo>
                  <a:close/>
                  <a:moveTo>
                    <a:pt x="886" y="115"/>
                  </a:moveTo>
                  <a:lnTo>
                    <a:pt x="812" y="105"/>
                  </a:lnTo>
                  <a:lnTo>
                    <a:pt x="809" y="122"/>
                  </a:lnTo>
                  <a:lnTo>
                    <a:pt x="883" y="132"/>
                  </a:lnTo>
                  <a:lnTo>
                    <a:pt x="886" y="115"/>
                  </a:lnTo>
                  <a:close/>
                  <a:moveTo>
                    <a:pt x="756" y="98"/>
                  </a:moveTo>
                  <a:lnTo>
                    <a:pt x="681" y="87"/>
                  </a:lnTo>
                  <a:lnTo>
                    <a:pt x="679" y="105"/>
                  </a:lnTo>
                  <a:lnTo>
                    <a:pt x="753" y="115"/>
                  </a:lnTo>
                  <a:lnTo>
                    <a:pt x="756" y="98"/>
                  </a:lnTo>
                  <a:close/>
                  <a:moveTo>
                    <a:pt x="626" y="79"/>
                  </a:moveTo>
                  <a:lnTo>
                    <a:pt x="552" y="70"/>
                  </a:lnTo>
                  <a:lnTo>
                    <a:pt x="549" y="86"/>
                  </a:lnTo>
                  <a:lnTo>
                    <a:pt x="623" y="97"/>
                  </a:lnTo>
                  <a:lnTo>
                    <a:pt x="626" y="79"/>
                  </a:lnTo>
                  <a:close/>
                  <a:moveTo>
                    <a:pt x="496" y="62"/>
                  </a:moveTo>
                  <a:lnTo>
                    <a:pt x="422" y="52"/>
                  </a:lnTo>
                  <a:lnTo>
                    <a:pt x="418" y="69"/>
                  </a:lnTo>
                  <a:lnTo>
                    <a:pt x="493" y="79"/>
                  </a:lnTo>
                  <a:lnTo>
                    <a:pt x="496" y="62"/>
                  </a:lnTo>
                  <a:close/>
                  <a:moveTo>
                    <a:pt x="365" y="45"/>
                  </a:moveTo>
                  <a:lnTo>
                    <a:pt x="291" y="35"/>
                  </a:lnTo>
                  <a:lnTo>
                    <a:pt x="289" y="52"/>
                  </a:lnTo>
                  <a:lnTo>
                    <a:pt x="363" y="62"/>
                  </a:lnTo>
                  <a:lnTo>
                    <a:pt x="365" y="45"/>
                  </a:lnTo>
                  <a:close/>
                  <a:moveTo>
                    <a:pt x="236" y="28"/>
                  </a:moveTo>
                  <a:lnTo>
                    <a:pt x="161" y="18"/>
                  </a:lnTo>
                  <a:lnTo>
                    <a:pt x="159" y="35"/>
                  </a:lnTo>
                  <a:lnTo>
                    <a:pt x="233" y="44"/>
                  </a:lnTo>
                  <a:lnTo>
                    <a:pt x="236" y="28"/>
                  </a:lnTo>
                  <a:close/>
                  <a:moveTo>
                    <a:pt x="106" y="10"/>
                  </a:moveTo>
                  <a:lnTo>
                    <a:pt x="32" y="0"/>
                  </a:lnTo>
                  <a:lnTo>
                    <a:pt x="28" y="17"/>
                  </a:lnTo>
                  <a:lnTo>
                    <a:pt x="102" y="27"/>
                  </a:lnTo>
                  <a:lnTo>
                    <a:pt x="106" y="10"/>
                  </a:lnTo>
                  <a:close/>
                  <a:moveTo>
                    <a:pt x="0" y="38"/>
                  </a:moveTo>
                  <a:lnTo>
                    <a:pt x="0" y="107"/>
                  </a:lnTo>
                  <a:lnTo>
                    <a:pt x="18" y="107"/>
                  </a:lnTo>
                  <a:lnTo>
                    <a:pt x="18" y="38"/>
                  </a:lnTo>
                  <a:lnTo>
                    <a:pt x="0" y="38"/>
                  </a:lnTo>
                  <a:close/>
                  <a:moveTo>
                    <a:pt x="0" y="158"/>
                  </a:moveTo>
                  <a:lnTo>
                    <a:pt x="0" y="227"/>
                  </a:lnTo>
                  <a:lnTo>
                    <a:pt x="18" y="227"/>
                  </a:lnTo>
                  <a:lnTo>
                    <a:pt x="18" y="158"/>
                  </a:lnTo>
                  <a:lnTo>
                    <a:pt x="0" y="158"/>
                  </a:lnTo>
                  <a:close/>
                  <a:moveTo>
                    <a:pt x="0" y="279"/>
                  </a:moveTo>
                  <a:lnTo>
                    <a:pt x="0" y="347"/>
                  </a:lnTo>
                  <a:lnTo>
                    <a:pt x="18" y="347"/>
                  </a:lnTo>
                  <a:lnTo>
                    <a:pt x="18" y="279"/>
                  </a:lnTo>
                  <a:lnTo>
                    <a:pt x="0" y="279"/>
                  </a:lnTo>
                  <a:close/>
                  <a:moveTo>
                    <a:pt x="0" y="399"/>
                  </a:moveTo>
                  <a:lnTo>
                    <a:pt x="0" y="468"/>
                  </a:lnTo>
                  <a:lnTo>
                    <a:pt x="18" y="468"/>
                  </a:lnTo>
                  <a:lnTo>
                    <a:pt x="18" y="399"/>
                  </a:lnTo>
                  <a:lnTo>
                    <a:pt x="0" y="399"/>
                  </a:lnTo>
                  <a:close/>
                  <a:moveTo>
                    <a:pt x="0" y="519"/>
                  </a:moveTo>
                  <a:lnTo>
                    <a:pt x="0" y="588"/>
                  </a:lnTo>
                  <a:lnTo>
                    <a:pt x="18" y="588"/>
                  </a:lnTo>
                  <a:lnTo>
                    <a:pt x="18" y="519"/>
                  </a:lnTo>
                  <a:lnTo>
                    <a:pt x="0" y="519"/>
                  </a:lnTo>
                  <a:close/>
                  <a:moveTo>
                    <a:pt x="0" y="640"/>
                  </a:moveTo>
                  <a:lnTo>
                    <a:pt x="0" y="708"/>
                  </a:lnTo>
                  <a:lnTo>
                    <a:pt x="18" y="708"/>
                  </a:lnTo>
                  <a:lnTo>
                    <a:pt x="18" y="640"/>
                  </a:lnTo>
                  <a:lnTo>
                    <a:pt x="0" y="640"/>
                  </a:lnTo>
                  <a:close/>
                  <a:moveTo>
                    <a:pt x="0" y="760"/>
                  </a:moveTo>
                  <a:lnTo>
                    <a:pt x="0" y="829"/>
                  </a:lnTo>
                  <a:lnTo>
                    <a:pt x="18" y="829"/>
                  </a:lnTo>
                  <a:lnTo>
                    <a:pt x="18" y="760"/>
                  </a:lnTo>
                  <a:lnTo>
                    <a:pt x="0" y="760"/>
                  </a:lnTo>
                  <a:close/>
                  <a:moveTo>
                    <a:pt x="0" y="880"/>
                  </a:moveTo>
                  <a:lnTo>
                    <a:pt x="0" y="949"/>
                  </a:lnTo>
                  <a:lnTo>
                    <a:pt x="18" y="949"/>
                  </a:lnTo>
                  <a:lnTo>
                    <a:pt x="18" y="880"/>
                  </a:lnTo>
                  <a:lnTo>
                    <a:pt x="0" y="880"/>
                  </a:lnTo>
                  <a:close/>
                  <a:moveTo>
                    <a:pt x="0" y="1001"/>
                  </a:moveTo>
                  <a:lnTo>
                    <a:pt x="0" y="1002"/>
                  </a:lnTo>
                  <a:lnTo>
                    <a:pt x="0" y="1005"/>
                  </a:lnTo>
                  <a:lnTo>
                    <a:pt x="2" y="1008"/>
                  </a:lnTo>
                  <a:lnTo>
                    <a:pt x="5" y="1010"/>
                  </a:lnTo>
                  <a:lnTo>
                    <a:pt x="8" y="1011"/>
                  </a:lnTo>
                  <a:lnTo>
                    <a:pt x="82" y="1011"/>
                  </a:lnTo>
                  <a:lnTo>
                    <a:pt x="82" y="993"/>
                  </a:lnTo>
                  <a:lnTo>
                    <a:pt x="8" y="993"/>
                  </a:lnTo>
                  <a:lnTo>
                    <a:pt x="18" y="1002"/>
                  </a:lnTo>
                  <a:lnTo>
                    <a:pt x="18" y="1001"/>
                  </a:lnTo>
                  <a:lnTo>
                    <a:pt x="0" y="1001"/>
                  </a:lnTo>
                  <a:close/>
                  <a:moveTo>
                    <a:pt x="139" y="1011"/>
                  </a:moveTo>
                  <a:lnTo>
                    <a:pt x="214" y="1011"/>
                  </a:lnTo>
                  <a:lnTo>
                    <a:pt x="214" y="993"/>
                  </a:lnTo>
                  <a:lnTo>
                    <a:pt x="139" y="993"/>
                  </a:lnTo>
                  <a:lnTo>
                    <a:pt x="139" y="1011"/>
                  </a:lnTo>
                  <a:close/>
                  <a:moveTo>
                    <a:pt x="270" y="1011"/>
                  </a:moveTo>
                  <a:lnTo>
                    <a:pt x="345" y="1011"/>
                  </a:lnTo>
                  <a:lnTo>
                    <a:pt x="345" y="993"/>
                  </a:lnTo>
                  <a:lnTo>
                    <a:pt x="270" y="993"/>
                  </a:lnTo>
                  <a:lnTo>
                    <a:pt x="270" y="1011"/>
                  </a:lnTo>
                  <a:close/>
                  <a:moveTo>
                    <a:pt x="402" y="1011"/>
                  </a:moveTo>
                  <a:lnTo>
                    <a:pt x="477" y="1011"/>
                  </a:lnTo>
                  <a:lnTo>
                    <a:pt x="477" y="993"/>
                  </a:lnTo>
                  <a:lnTo>
                    <a:pt x="402" y="993"/>
                  </a:lnTo>
                  <a:lnTo>
                    <a:pt x="402" y="1011"/>
                  </a:lnTo>
                  <a:close/>
                  <a:moveTo>
                    <a:pt x="533" y="1011"/>
                  </a:moveTo>
                  <a:lnTo>
                    <a:pt x="608" y="1011"/>
                  </a:lnTo>
                  <a:lnTo>
                    <a:pt x="608" y="993"/>
                  </a:lnTo>
                  <a:lnTo>
                    <a:pt x="533" y="993"/>
                  </a:lnTo>
                  <a:lnTo>
                    <a:pt x="533" y="1011"/>
                  </a:lnTo>
                  <a:close/>
                  <a:moveTo>
                    <a:pt x="665" y="1011"/>
                  </a:moveTo>
                  <a:lnTo>
                    <a:pt x="740" y="1011"/>
                  </a:lnTo>
                  <a:lnTo>
                    <a:pt x="740" y="993"/>
                  </a:lnTo>
                  <a:lnTo>
                    <a:pt x="665" y="993"/>
                  </a:lnTo>
                  <a:lnTo>
                    <a:pt x="665" y="1011"/>
                  </a:lnTo>
                  <a:close/>
                  <a:moveTo>
                    <a:pt x="796" y="1011"/>
                  </a:moveTo>
                  <a:lnTo>
                    <a:pt x="871" y="1011"/>
                  </a:lnTo>
                  <a:lnTo>
                    <a:pt x="871" y="993"/>
                  </a:lnTo>
                  <a:lnTo>
                    <a:pt x="796" y="993"/>
                  </a:lnTo>
                  <a:lnTo>
                    <a:pt x="796" y="1011"/>
                  </a:lnTo>
                  <a:close/>
                  <a:moveTo>
                    <a:pt x="928" y="1011"/>
                  </a:moveTo>
                  <a:lnTo>
                    <a:pt x="971" y="1011"/>
                  </a:lnTo>
                  <a:lnTo>
                    <a:pt x="974" y="1010"/>
                  </a:lnTo>
                  <a:lnTo>
                    <a:pt x="977" y="1008"/>
                  </a:lnTo>
                  <a:lnTo>
                    <a:pt x="980" y="1005"/>
                  </a:lnTo>
                  <a:lnTo>
                    <a:pt x="981" y="1002"/>
                  </a:lnTo>
                  <a:lnTo>
                    <a:pt x="980" y="973"/>
                  </a:lnTo>
                  <a:lnTo>
                    <a:pt x="961" y="973"/>
                  </a:lnTo>
                  <a:lnTo>
                    <a:pt x="962" y="1002"/>
                  </a:lnTo>
                  <a:lnTo>
                    <a:pt x="971" y="993"/>
                  </a:lnTo>
                  <a:lnTo>
                    <a:pt x="928" y="993"/>
                  </a:lnTo>
                  <a:lnTo>
                    <a:pt x="928" y="1011"/>
                  </a:lnTo>
                  <a:close/>
                  <a:moveTo>
                    <a:pt x="980" y="922"/>
                  </a:moveTo>
                  <a:lnTo>
                    <a:pt x="980" y="894"/>
                  </a:lnTo>
                  <a:lnTo>
                    <a:pt x="979" y="853"/>
                  </a:lnTo>
                  <a:lnTo>
                    <a:pt x="960" y="853"/>
                  </a:lnTo>
                  <a:lnTo>
                    <a:pt x="961" y="894"/>
                  </a:lnTo>
                  <a:lnTo>
                    <a:pt x="961" y="922"/>
                  </a:lnTo>
                  <a:lnTo>
                    <a:pt x="980" y="922"/>
                  </a:lnTo>
                  <a:close/>
                  <a:moveTo>
                    <a:pt x="977" y="801"/>
                  </a:moveTo>
                  <a:lnTo>
                    <a:pt x="977" y="786"/>
                  </a:lnTo>
                  <a:lnTo>
                    <a:pt x="976" y="732"/>
                  </a:lnTo>
                  <a:lnTo>
                    <a:pt x="958" y="733"/>
                  </a:lnTo>
                  <a:lnTo>
                    <a:pt x="959" y="786"/>
                  </a:lnTo>
                  <a:lnTo>
                    <a:pt x="959" y="801"/>
                  </a:lnTo>
                  <a:lnTo>
                    <a:pt x="977" y="801"/>
                  </a:lnTo>
                  <a:close/>
                  <a:moveTo>
                    <a:pt x="975" y="681"/>
                  </a:moveTo>
                  <a:lnTo>
                    <a:pt x="975" y="677"/>
                  </a:lnTo>
                  <a:lnTo>
                    <a:pt x="974" y="612"/>
                  </a:lnTo>
                  <a:lnTo>
                    <a:pt x="955" y="612"/>
                  </a:lnTo>
                  <a:lnTo>
                    <a:pt x="956" y="677"/>
                  </a:lnTo>
                  <a:lnTo>
                    <a:pt x="956" y="681"/>
                  </a:lnTo>
                  <a:lnTo>
                    <a:pt x="975" y="681"/>
                  </a:lnTo>
                  <a:close/>
                  <a:moveTo>
                    <a:pt x="973" y="561"/>
                  </a:moveTo>
                  <a:lnTo>
                    <a:pt x="972" y="492"/>
                  </a:lnTo>
                  <a:lnTo>
                    <a:pt x="953" y="492"/>
                  </a:lnTo>
                  <a:lnTo>
                    <a:pt x="954" y="561"/>
                  </a:lnTo>
                  <a:lnTo>
                    <a:pt x="973" y="561"/>
                  </a:lnTo>
                  <a:close/>
                  <a:moveTo>
                    <a:pt x="971" y="440"/>
                  </a:moveTo>
                  <a:lnTo>
                    <a:pt x="970" y="372"/>
                  </a:lnTo>
                  <a:lnTo>
                    <a:pt x="951" y="372"/>
                  </a:lnTo>
                  <a:lnTo>
                    <a:pt x="952" y="440"/>
                  </a:lnTo>
                  <a:lnTo>
                    <a:pt x="971" y="440"/>
                  </a:lnTo>
                  <a:close/>
                  <a:moveTo>
                    <a:pt x="969" y="320"/>
                  </a:moveTo>
                  <a:lnTo>
                    <a:pt x="967" y="251"/>
                  </a:lnTo>
                  <a:lnTo>
                    <a:pt x="949" y="251"/>
                  </a:lnTo>
                  <a:lnTo>
                    <a:pt x="950" y="320"/>
                  </a:lnTo>
                  <a:lnTo>
                    <a:pt x="969" y="320"/>
                  </a:lnTo>
                  <a:close/>
                  <a:moveTo>
                    <a:pt x="967" y="200"/>
                  </a:moveTo>
                  <a:lnTo>
                    <a:pt x="967" y="187"/>
                  </a:lnTo>
                  <a:lnTo>
                    <a:pt x="949" y="187"/>
                  </a:lnTo>
                  <a:lnTo>
                    <a:pt x="949" y="200"/>
                  </a:lnTo>
                  <a:lnTo>
                    <a:pt x="967" y="200"/>
                  </a:lnTo>
                  <a:close/>
                </a:path>
              </a:pathLst>
            </a:custGeom>
            <a:solidFill>
              <a:srgbClr val="FF9900"/>
            </a:solidFill>
            <a:ln w="0">
              <a:solidFill>
                <a:srgbClr val="FF9900"/>
              </a:solidFill>
              <a:prstDash val="solid"/>
              <a:round/>
              <a:headEnd/>
              <a:tailEnd/>
            </a:ln>
          </p:spPr>
          <p:txBody>
            <a:bodyPr/>
            <a:lstStyle/>
            <a:p>
              <a:endParaRPr lang="ja-JP" altLang="en-US"/>
            </a:p>
          </p:txBody>
        </p:sp>
        <p:sp>
          <p:nvSpPr>
            <p:cNvPr id="85" name="Freeform 43"/>
            <p:cNvSpPr>
              <a:spLocks/>
            </p:cNvSpPr>
            <p:nvPr/>
          </p:nvSpPr>
          <p:spPr bwMode="auto">
            <a:xfrm>
              <a:off x="2152196" y="6406923"/>
              <a:ext cx="787400" cy="1252538"/>
            </a:xfrm>
            <a:custGeom>
              <a:avLst/>
              <a:gdLst>
                <a:gd name="T0" fmla="*/ 2147483647 w 992"/>
                <a:gd name="T1" fmla="*/ 2147483647 h 1576"/>
                <a:gd name="T2" fmla="*/ 2147483647 w 992"/>
                <a:gd name="T3" fmla="*/ 2147483647 h 1576"/>
                <a:gd name="T4" fmla="*/ 2147483647 w 992"/>
                <a:gd name="T5" fmla="*/ 2147483647 h 1576"/>
                <a:gd name="T6" fmla="*/ 2147483647 w 992"/>
                <a:gd name="T7" fmla="*/ 2147483647 h 1576"/>
                <a:gd name="T8" fmla="*/ 2147483647 w 992"/>
                <a:gd name="T9" fmla="*/ 2147483647 h 1576"/>
                <a:gd name="T10" fmla="*/ 2147483647 w 992"/>
                <a:gd name="T11" fmla="*/ 2147483647 h 1576"/>
                <a:gd name="T12" fmla="*/ 2147483647 w 992"/>
                <a:gd name="T13" fmla="*/ 2147483647 h 1576"/>
                <a:gd name="T14" fmla="*/ 2147483647 w 992"/>
                <a:gd name="T15" fmla="*/ 2147483647 h 1576"/>
                <a:gd name="T16" fmla="*/ 2147483647 w 992"/>
                <a:gd name="T17" fmla="*/ 0 h 1576"/>
                <a:gd name="T18" fmla="*/ 2147483647 w 992"/>
                <a:gd name="T19" fmla="*/ 2147483647 h 1576"/>
                <a:gd name="T20" fmla="*/ 2147483647 w 992"/>
                <a:gd name="T21" fmla="*/ 2147483647 h 1576"/>
                <a:gd name="T22" fmla="*/ 2147483647 w 992"/>
                <a:gd name="T23" fmla="*/ 2147483647 h 1576"/>
                <a:gd name="T24" fmla="*/ 2147483647 w 992"/>
                <a:gd name="T25" fmla="*/ 2147483647 h 1576"/>
                <a:gd name="T26" fmla="*/ 2147483647 w 992"/>
                <a:gd name="T27" fmla="*/ 2147483647 h 1576"/>
                <a:gd name="T28" fmla="*/ 2147483647 w 992"/>
                <a:gd name="T29" fmla="*/ 2147483647 h 1576"/>
                <a:gd name="T30" fmla="*/ 2147483647 w 992"/>
                <a:gd name="T31" fmla="*/ 2147483647 h 1576"/>
                <a:gd name="T32" fmla="*/ 2147483647 w 992"/>
                <a:gd name="T33" fmla="*/ 2147483647 h 1576"/>
                <a:gd name="T34" fmla="*/ 2147483647 w 992"/>
                <a:gd name="T35" fmla="*/ 2147483647 h 1576"/>
                <a:gd name="T36" fmla="*/ 2147483647 w 992"/>
                <a:gd name="T37" fmla="*/ 2147483647 h 1576"/>
                <a:gd name="T38" fmla="*/ 2147483647 w 992"/>
                <a:gd name="T39" fmla="*/ 2147483647 h 1576"/>
                <a:gd name="T40" fmla="*/ 2147483647 w 992"/>
                <a:gd name="T41" fmla="*/ 2147483647 h 1576"/>
                <a:gd name="T42" fmla="*/ 2147483647 w 992"/>
                <a:gd name="T43" fmla="*/ 2147483647 h 1576"/>
                <a:gd name="T44" fmla="*/ 2147483647 w 992"/>
                <a:gd name="T45" fmla="*/ 2147483647 h 1576"/>
                <a:gd name="T46" fmla="*/ 2147483647 w 992"/>
                <a:gd name="T47" fmla="*/ 2147483647 h 1576"/>
                <a:gd name="T48" fmla="*/ 2147483647 w 992"/>
                <a:gd name="T49" fmla="*/ 2147483647 h 1576"/>
                <a:gd name="T50" fmla="*/ 2147483647 w 992"/>
                <a:gd name="T51" fmla="*/ 2147483647 h 1576"/>
                <a:gd name="T52" fmla="*/ 2147483647 w 992"/>
                <a:gd name="T53" fmla="*/ 2147483647 h 1576"/>
                <a:gd name="T54" fmla="*/ 2147483647 w 992"/>
                <a:gd name="T55" fmla="*/ 2147483647 h 1576"/>
                <a:gd name="T56" fmla="*/ 2147483647 w 992"/>
                <a:gd name="T57" fmla="*/ 2147483647 h 1576"/>
                <a:gd name="T58" fmla="*/ 2147483647 w 992"/>
                <a:gd name="T59" fmla="*/ 2147483647 h 1576"/>
                <a:gd name="T60" fmla="*/ 2147483647 w 992"/>
                <a:gd name="T61" fmla="*/ 2147483647 h 1576"/>
                <a:gd name="T62" fmla="*/ 2147483647 w 992"/>
                <a:gd name="T63" fmla="*/ 2147483647 h 1576"/>
                <a:gd name="T64" fmla="*/ 2147483647 w 992"/>
                <a:gd name="T65" fmla="*/ 2147483647 h 1576"/>
                <a:gd name="T66" fmla="*/ 0 w 992"/>
                <a:gd name="T67" fmla="*/ 2147483647 h 15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2"/>
                <a:gd name="T103" fmla="*/ 0 h 1576"/>
                <a:gd name="T104" fmla="*/ 992 w 992"/>
                <a:gd name="T105" fmla="*/ 1576 h 15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2" h="1576">
                  <a:moveTo>
                    <a:pt x="0" y="151"/>
                  </a:moveTo>
                  <a:lnTo>
                    <a:pt x="1" y="136"/>
                  </a:lnTo>
                  <a:lnTo>
                    <a:pt x="3" y="121"/>
                  </a:lnTo>
                  <a:lnTo>
                    <a:pt x="7" y="106"/>
                  </a:lnTo>
                  <a:lnTo>
                    <a:pt x="13" y="93"/>
                  </a:lnTo>
                  <a:lnTo>
                    <a:pt x="20" y="78"/>
                  </a:lnTo>
                  <a:lnTo>
                    <a:pt x="28" y="66"/>
                  </a:lnTo>
                  <a:lnTo>
                    <a:pt x="37" y="55"/>
                  </a:lnTo>
                  <a:lnTo>
                    <a:pt x="48" y="44"/>
                  </a:lnTo>
                  <a:lnTo>
                    <a:pt x="60" y="34"/>
                  </a:lnTo>
                  <a:lnTo>
                    <a:pt x="73" y="26"/>
                  </a:lnTo>
                  <a:lnTo>
                    <a:pt x="86" y="18"/>
                  </a:lnTo>
                  <a:lnTo>
                    <a:pt x="101" y="12"/>
                  </a:lnTo>
                  <a:lnTo>
                    <a:pt x="116" y="7"/>
                  </a:lnTo>
                  <a:lnTo>
                    <a:pt x="132" y="3"/>
                  </a:lnTo>
                  <a:lnTo>
                    <a:pt x="149" y="1"/>
                  </a:lnTo>
                  <a:lnTo>
                    <a:pt x="165" y="0"/>
                  </a:lnTo>
                  <a:lnTo>
                    <a:pt x="826" y="0"/>
                  </a:lnTo>
                  <a:lnTo>
                    <a:pt x="844" y="1"/>
                  </a:lnTo>
                  <a:lnTo>
                    <a:pt x="860" y="3"/>
                  </a:lnTo>
                  <a:lnTo>
                    <a:pt x="876" y="7"/>
                  </a:lnTo>
                  <a:lnTo>
                    <a:pt x="891" y="12"/>
                  </a:lnTo>
                  <a:lnTo>
                    <a:pt x="906" y="18"/>
                  </a:lnTo>
                  <a:lnTo>
                    <a:pt x="919" y="26"/>
                  </a:lnTo>
                  <a:lnTo>
                    <a:pt x="932" y="34"/>
                  </a:lnTo>
                  <a:lnTo>
                    <a:pt x="943" y="44"/>
                  </a:lnTo>
                  <a:lnTo>
                    <a:pt x="954" y="55"/>
                  </a:lnTo>
                  <a:lnTo>
                    <a:pt x="964" y="66"/>
                  </a:lnTo>
                  <a:lnTo>
                    <a:pt x="972" y="78"/>
                  </a:lnTo>
                  <a:lnTo>
                    <a:pt x="979" y="93"/>
                  </a:lnTo>
                  <a:lnTo>
                    <a:pt x="984" y="106"/>
                  </a:lnTo>
                  <a:lnTo>
                    <a:pt x="989" y="121"/>
                  </a:lnTo>
                  <a:lnTo>
                    <a:pt x="991" y="136"/>
                  </a:lnTo>
                  <a:lnTo>
                    <a:pt x="992" y="151"/>
                  </a:lnTo>
                  <a:lnTo>
                    <a:pt x="992" y="1424"/>
                  </a:lnTo>
                  <a:lnTo>
                    <a:pt x="991" y="1441"/>
                  </a:lnTo>
                  <a:lnTo>
                    <a:pt x="989" y="1456"/>
                  </a:lnTo>
                  <a:lnTo>
                    <a:pt x="984" y="1470"/>
                  </a:lnTo>
                  <a:lnTo>
                    <a:pt x="979" y="1484"/>
                  </a:lnTo>
                  <a:lnTo>
                    <a:pt x="972" y="1497"/>
                  </a:lnTo>
                  <a:lnTo>
                    <a:pt x="964" y="1509"/>
                  </a:lnTo>
                  <a:lnTo>
                    <a:pt x="954" y="1521"/>
                  </a:lnTo>
                  <a:lnTo>
                    <a:pt x="943" y="1532"/>
                  </a:lnTo>
                  <a:lnTo>
                    <a:pt x="932" y="1542"/>
                  </a:lnTo>
                  <a:lnTo>
                    <a:pt x="919" y="1551"/>
                  </a:lnTo>
                  <a:lnTo>
                    <a:pt x="906" y="1558"/>
                  </a:lnTo>
                  <a:lnTo>
                    <a:pt x="891" y="1564"/>
                  </a:lnTo>
                  <a:lnTo>
                    <a:pt x="876" y="1569"/>
                  </a:lnTo>
                  <a:lnTo>
                    <a:pt x="860" y="1573"/>
                  </a:lnTo>
                  <a:lnTo>
                    <a:pt x="844" y="1575"/>
                  </a:lnTo>
                  <a:lnTo>
                    <a:pt x="826" y="1576"/>
                  </a:lnTo>
                  <a:lnTo>
                    <a:pt x="165" y="1576"/>
                  </a:lnTo>
                  <a:lnTo>
                    <a:pt x="149" y="1575"/>
                  </a:lnTo>
                  <a:lnTo>
                    <a:pt x="132" y="1573"/>
                  </a:lnTo>
                  <a:lnTo>
                    <a:pt x="116" y="1569"/>
                  </a:lnTo>
                  <a:lnTo>
                    <a:pt x="101" y="1564"/>
                  </a:lnTo>
                  <a:lnTo>
                    <a:pt x="86" y="1558"/>
                  </a:lnTo>
                  <a:lnTo>
                    <a:pt x="73" y="1551"/>
                  </a:lnTo>
                  <a:lnTo>
                    <a:pt x="60" y="1542"/>
                  </a:lnTo>
                  <a:lnTo>
                    <a:pt x="48" y="1532"/>
                  </a:lnTo>
                  <a:lnTo>
                    <a:pt x="37" y="1521"/>
                  </a:lnTo>
                  <a:lnTo>
                    <a:pt x="28" y="1509"/>
                  </a:lnTo>
                  <a:lnTo>
                    <a:pt x="20" y="1497"/>
                  </a:lnTo>
                  <a:lnTo>
                    <a:pt x="13" y="1484"/>
                  </a:lnTo>
                  <a:lnTo>
                    <a:pt x="7" y="1470"/>
                  </a:lnTo>
                  <a:lnTo>
                    <a:pt x="3" y="1456"/>
                  </a:lnTo>
                  <a:lnTo>
                    <a:pt x="1" y="1441"/>
                  </a:lnTo>
                  <a:lnTo>
                    <a:pt x="0" y="1424"/>
                  </a:lnTo>
                  <a:lnTo>
                    <a:pt x="0" y="151"/>
                  </a:lnTo>
                  <a:close/>
                </a:path>
              </a:pathLst>
            </a:custGeom>
            <a:solidFill>
              <a:srgbClr val="FFDFAF"/>
            </a:solidFill>
            <a:ln w="9525">
              <a:noFill/>
              <a:round/>
              <a:headEnd/>
              <a:tailEnd/>
            </a:ln>
          </p:spPr>
          <p:txBody>
            <a:bodyPr/>
            <a:lstStyle/>
            <a:p>
              <a:endParaRPr lang="ja-JP" altLang="en-US"/>
            </a:p>
          </p:txBody>
        </p:sp>
        <p:sp>
          <p:nvSpPr>
            <p:cNvPr id="86" name="Freeform 44"/>
            <p:cNvSpPr>
              <a:spLocks noEditPoints="1"/>
            </p:cNvSpPr>
            <p:nvPr/>
          </p:nvSpPr>
          <p:spPr bwMode="auto">
            <a:xfrm>
              <a:off x="2144258" y="6400573"/>
              <a:ext cx="803275" cy="1265238"/>
            </a:xfrm>
            <a:custGeom>
              <a:avLst/>
              <a:gdLst>
                <a:gd name="T0" fmla="*/ 0 w 1011"/>
                <a:gd name="T1" fmla="*/ 2147483647 h 1594"/>
                <a:gd name="T2" fmla="*/ 0 w 1011"/>
                <a:gd name="T3" fmla="*/ 2147483647 h 1594"/>
                <a:gd name="T4" fmla="*/ 0 w 1011"/>
                <a:gd name="T5" fmla="*/ 2147483647 h 1594"/>
                <a:gd name="T6" fmla="*/ 0 w 1011"/>
                <a:gd name="T7" fmla="*/ 2147483647 h 1594"/>
                <a:gd name="T8" fmla="*/ 0 w 1011"/>
                <a:gd name="T9" fmla="*/ 2147483647 h 1594"/>
                <a:gd name="T10" fmla="*/ 0 w 1011"/>
                <a:gd name="T11" fmla="*/ 2147483647 h 1594"/>
                <a:gd name="T12" fmla="*/ 0 w 1011"/>
                <a:gd name="T13" fmla="*/ 2147483647 h 1594"/>
                <a:gd name="T14" fmla="*/ 0 w 1011"/>
                <a:gd name="T15" fmla="*/ 2147483647 h 1594"/>
                <a:gd name="T16" fmla="*/ 0 w 1011"/>
                <a:gd name="T17" fmla="*/ 2147483647 h 1594"/>
                <a:gd name="T18" fmla="*/ 0 w 1011"/>
                <a:gd name="T19" fmla="*/ 2147483647 h 1594"/>
                <a:gd name="T20" fmla="*/ 0 w 1011"/>
                <a:gd name="T21" fmla="*/ 2147483647 h 1594"/>
                <a:gd name="T22" fmla="*/ 2147483647 w 1011"/>
                <a:gd name="T23" fmla="*/ 2147483647 h 1594"/>
                <a:gd name="T24" fmla="*/ 2147483647 w 1011"/>
                <a:gd name="T25" fmla="*/ 2147483647 h 1594"/>
                <a:gd name="T26" fmla="*/ 2147483647 w 1011"/>
                <a:gd name="T27" fmla="*/ 2147483647 h 1594"/>
                <a:gd name="T28" fmla="*/ 2147483647 w 1011"/>
                <a:gd name="T29" fmla="*/ 0 h 1594"/>
                <a:gd name="T30" fmla="*/ 2147483647 w 1011"/>
                <a:gd name="T31" fmla="*/ 2147483647 h 1594"/>
                <a:gd name="T32" fmla="*/ 2147483647 w 1011"/>
                <a:gd name="T33" fmla="*/ 2147483647 h 1594"/>
                <a:gd name="T34" fmla="*/ 2147483647 w 1011"/>
                <a:gd name="T35" fmla="*/ 0 h 1594"/>
                <a:gd name="T36" fmla="*/ 2147483647 w 1011"/>
                <a:gd name="T37" fmla="*/ 0 h 1594"/>
                <a:gd name="T38" fmla="*/ 2147483647 w 1011"/>
                <a:gd name="T39" fmla="*/ 0 h 1594"/>
                <a:gd name="T40" fmla="*/ 2147483647 w 1011"/>
                <a:gd name="T41" fmla="*/ 0 h 1594"/>
                <a:gd name="T42" fmla="*/ 2147483647 w 1011"/>
                <a:gd name="T43" fmla="*/ 0 h 1594"/>
                <a:gd name="T44" fmla="*/ 2147483647 w 1011"/>
                <a:gd name="T45" fmla="*/ 2147483647 h 1594"/>
                <a:gd name="T46" fmla="*/ 2147483647 w 1011"/>
                <a:gd name="T47" fmla="*/ 2147483647 h 1594"/>
                <a:gd name="T48" fmla="*/ 2147483647 w 1011"/>
                <a:gd name="T49" fmla="*/ 2147483647 h 1594"/>
                <a:gd name="T50" fmla="*/ 2147483647 w 1011"/>
                <a:gd name="T51" fmla="*/ 2147483647 h 1594"/>
                <a:gd name="T52" fmla="*/ 2147483647 w 1011"/>
                <a:gd name="T53" fmla="*/ 2147483647 h 1594"/>
                <a:gd name="T54" fmla="*/ 2147483647 w 1011"/>
                <a:gd name="T55" fmla="*/ 2147483647 h 1594"/>
                <a:gd name="T56" fmla="*/ 2147483647 w 1011"/>
                <a:gd name="T57" fmla="*/ 2147483647 h 1594"/>
                <a:gd name="T58" fmla="*/ 2147483647 w 1011"/>
                <a:gd name="T59" fmla="*/ 2147483647 h 1594"/>
                <a:gd name="T60" fmla="*/ 2147483647 w 1011"/>
                <a:gd name="T61" fmla="*/ 2147483647 h 1594"/>
                <a:gd name="T62" fmla="*/ 2147483647 w 1011"/>
                <a:gd name="T63" fmla="*/ 2147483647 h 1594"/>
                <a:gd name="T64" fmla="*/ 2147483647 w 1011"/>
                <a:gd name="T65" fmla="*/ 2147483647 h 1594"/>
                <a:gd name="T66" fmla="*/ 2147483647 w 1011"/>
                <a:gd name="T67" fmla="*/ 2147483647 h 1594"/>
                <a:gd name="T68" fmla="*/ 2147483647 w 1011"/>
                <a:gd name="T69" fmla="*/ 2147483647 h 1594"/>
                <a:gd name="T70" fmla="*/ 2147483647 w 1011"/>
                <a:gd name="T71" fmla="*/ 2147483647 h 1594"/>
                <a:gd name="T72" fmla="*/ 2147483647 w 1011"/>
                <a:gd name="T73" fmla="*/ 2147483647 h 1594"/>
                <a:gd name="T74" fmla="*/ 2147483647 w 1011"/>
                <a:gd name="T75" fmla="*/ 2147483647 h 1594"/>
                <a:gd name="T76" fmla="*/ 2147483647 w 1011"/>
                <a:gd name="T77" fmla="*/ 2147483647 h 1594"/>
                <a:gd name="T78" fmla="*/ 2147483647 w 1011"/>
                <a:gd name="T79" fmla="*/ 2147483647 h 1594"/>
                <a:gd name="T80" fmla="*/ 2147483647 w 1011"/>
                <a:gd name="T81" fmla="*/ 2147483647 h 1594"/>
                <a:gd name="T82" fmla="*/ 2147483647 w 1011"/>
                <a:gd name="T83" fmla="*/ 2147483647 h 1594"/>
                <a:gd name="T84" fmla="*/ 2147483647 w 1011"/>
                <a:gd name="T85" fmla="*/ 2147483647 h 1594"/>
                <a:gd name="T86" fmla="*/ 2147483647 w 1011"/>
                <a:gd name="T87" fmla="*/ 2147483647 h 1594"/>
                <a:gd name="T88" fmla="*/ 2147483647 w 1011"/>
                <a:gd name="T89" fmla="*/ 2147483647 h 1594"/>
                <a:gd name="T90" fmla="*/ 2147483647 w 1011"/>
                <a:gd name="T91" fmla="*/ 2147483647 h 1594"/>
                <a:gd name="T92" fmla="*/ 2147483647 w 1011"/>
                <a:gd name="T93" fmla="*/ 2147483647 h 1594"/>
                <a:gd name="T94" fmla="*/ 2147483647 w 1011"/>
                <a:gd name="T95" fmla="*/ 2147483647 h 1594"/>
                <a:gd name="T96" fmla="*/ 2147483647 w 1011"/>
                <a:gd name="T97" fmla="*/ 2147483647 h 1594"/>
                <a:gd name="T98" fmla="*/ 2147483647 w 1011"/>
                <a:gd name="T99" fmla="*/ 2147483647 h 1594"/>
                <a:gd name="T100" fmla="*/ 2147483647 w 1011"/>
                <a:gd name="T101" fmla="*/ 2147483647 h 1594"/>
                <a:gd name="T102" fmla="*/ 2147483647 w 1011"/>
                <a:gd name="T103" fmla="*/ 2147483647 h 1594"/>
                <a:gd name="T104" fmla="*/ 2147483647 w 1011"/>
                <a:gd name="T105" fmla="*/ 2147483647 h 1594"/>
                <a:gd name="T106" fmla="*/ 2147483647 w 1011"/>
                <a:gd name="T107" fmla="*/ 2147483647 h 1594"/>
                <a:gd name="T108" fmla="*/ 2147483647 w 1011"/>
                <a:gd name="T109" fmla="*/ 2147483647 h 1594"/>
                <a:gd name="T110" fmla="*/ 2147483647 w 1011"/>
                <a:gd name="T111" fmla="*/ 2147483647 h 1594"/>
                <a:gd name="T112" fmla="*/ 2147483647 w 1011"/>
                <a:gd name="T113" fmla="*/ 2147483647 h 15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1"/>
                <a:gd name="T172" fmla="*/ 0 h 1594"/>
                <a:gd name="T173" fmla="*/ 1011 w 1011"/>
                <a:gd name="T174" fmla="*/ 1594 h 15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1" h="1594">
                  <a:moveTo>
                    <a:pt x="0" y="1433"/>
                  </a:moveTo>
                  <a:lnTo>
                    <a:pt x="0" y="1365"/>
                  </a:lnTo>
                  <a:lnTo>
                    <a:pt x="19" y="1365"/>
                  </a:lnTo>
                  <a:lnTo>
                    <a:pt x="19" y="1433"/>
                  </a:lnTo>
                  <a:lnTo>
                    <a:pt x="0" y="1433"/>
                  </a:lnTo>
                  <a:close/>
                  <a:moveTo>
                    <a:pt x="0" y="1313"/>
                  </a:moveTo>
                  <a:lnTo>
                    <a:pt x="0" y="1244"/>
                  </a:lnTo>
                  <a:lnTo>
                    <a:pt x="19" y="1244"/>
                  </a:lnTo>
                  <a:lnTo>
                    <a:pt x="19" y="1313"/>
                  </a:lnTo>
                  <a:lnTo>
                    <a:pt x="0" y="1313"/>
                  </a:lnTo>
                  <a:close/>
                  <a:moveTo>
                    <a:pt x="0" y="1193"/>
                  </a:moveTo>
                  <a:lnTo>
                    <a:pt x="0" y="1124"/>
                  </a:lnTo>
                  <a:lnTo>
                    <a:pt x="19" y="1124"/>
                  </a:lnTo>
                  <a:lnTo>
                    <a:pt x="19" y="1193"/>
                  </a:lnTo>
                  <a:lnTo>
                    <a:pt x="0" y="1193"/>
                  </a:lnTo>
                  <a:close/>
                  <a:moveTo>
                    <a:pt x="0" y="1072"/>
                  </a:moveTo>
                  <a:lnTo>
                    <a:pt x="0" y="1004"/>
                  </a:lnTo>
                  <a:lnTo>
                    <a:pt x="19" y="1004"/>
                  </a:lnTo>
                  <a:lnTo>
                    <a:pt x="19" y="1072"/>
                  </a:lnTo>
                  <a:lnTo>
                    <a:pt x="0" y="1072"/>
                  </a:lnTo>
                  <a:close/>
                  <a:moveTo>
                    <a:pt x="0" y="952"/>
                  </a:moveTo>
                  <a:lnTo>
                    <a:pt x="0" y="883"/>
                  </a:lnTo>
                  <a:lnTo>
                    <a:pt x="19" y="883"/>
                  </a:lnTo>
                  <a:lnTo>
                    <a:pt x="19" y="952"/>
                  </a:lnTo>
                  <a:lnTo>
                    <a:pt x="0" y="952"/>
                  </a:lnTo>
                  <a:close/>
                  <a:moveTo>
                    <a:pt x="0" y="832"/>
                  </a:moveTo>
                  <a:lnTo>
                    <a:pt x="0" y="763"/>
                  </a:lnTo>
                  <a:lnTo>
                    <a:pt x="19" y="763"/>
                  </a:lnTo>
                  <a:lnTo>
                    <a:pt x="19" y="832"/>
                  </a:lnTo>
                  <a:lnTo>
                    <a:pt x="0" y="832"/>
                  </a:lnTo>
                  <a:close/>
                  <a:moveTo>
                    <a:pt x="0" y="711"/>
                  </a:moveTo>
                  <a:lnTo>
                    <a:pt x="0" y="643"/>
                  </a:lnTo>
                  <a:lnTo>
                    <a:pt x="19" y="643"/>
                  </a:lnTo>
                  <a:lnTo>
                    <a:pt x="19" y="711"/>
                  </a:lnTo>
                  <a:lnTo>
                    <a:pt x="0" y="711"/>
                  </a:lnTo>
                  <a:close/>
                  <a:moveTo>
                    <a:pt x="0" y="591"/>
                  </a:moveTo>
                  <a:lnTo>
                    <a:pt x="0" y="522"/>
                  </a:lnTo>
                  <a:lnTo>
                    <a:pt x="19" y="522"/>
                  </a:lnTo>
                  <a:lnTo>
                    <a:pt x="19" y="591"/>
                  </a:lnTo>
                  <a:lnTo>
                    <a:pt x="0" y="591"/>
                  </a:lnTo>
                  <a:close/>
                  <a:moveTo>
                    <a:pt x="0" y="471"/>
                  </a:moveTo>
                  <a:lnTo>
                    <a:pt x="0" y="402"/>
                  </a:lnTo>
                  <a:lnTo>
                    <a:pt x="19" y="402"/>
                  </a:lnTo>
                  <a:lnTo>
                    <a:pt x="19" y="471"/>
                  </a:lnTo>
                  <a:lnTo>
                    <a:pt x="0" y="471"/>
                  </a:lnTo>
                  <a:close/>
                  <a:moveTo>
                    <a:pt x="0" y="350"/>
                  </a:moveTo>
                  <a:lnTo>
                    <a:pt x="0" y="282"/>
                  </a:lnTo>
                  <a:lnTo>
                    <a:pt x="19" y="282"/>
                  </a:lnTo>
                  <a:lnTo>
                    <a:pt x="19" y="350"/>
                  </a:lnTo>
                  <a:lnTo>
                    <a:pt x="0" y="350"/>
                  </a:lnTo>
                  <a:close/>
                  <a:moveTo>
                    <a:pt x="0" y="230"/>
                  </a:moveTo>
                  <a:lnTo>
                    <a:pt x="0" y="161"/>
                  </a:lnTo>
                  <a:lnTo>
                    <a:pt x="19" y="161"/>
                  </a:lnTo>
                  <a:lnTo>
                    <a:pt x="19" y="230"/>
                  </a:lnTo>
                  <a:lnTo>
                    <a:pt x="0" y="230"/>
                  </a:lnTo>
                  <a:close/>
                  <a:moveTo>
                    <a:pt x="9" y="109"/>
                  </a:moveTo>
                  <a:lnTo>
                    <a:pt x="13" y="99"/>
                  </a:lnTo>
                  <a:lnTo>
                    <a:pt x="21" y="84"/>
                  </a:lnTo>
                  <a:lnTo>
                    <a:pt x="29" y="71"/>
                  </a:lnTo>
                  <a:lnTo>
                    <a:pt x="40" y="59"/>
                  </a:lnTo>
                  <a:lnTo>
                    <a:pt x="51" y="47"/>
                  </a:lnTo>
                  <a:lnTo>
                    <a:pt x="64" y="59"/>
                  </a:lnTo>
                  <a:lnTo>
                    <a:pt x="54" y="69"/>
                  </a:lnTo>
                  <a:lnTo>
                    <a:pt x="45" y="80"/>
                  </a:lnTo>
                  <a:lnTo>
                    <a:pt x="37" y="91"/>
                  </a:lnTo>
                  <a:lnTo>
                    <a:pt x="31" y="104"/>
                  </a:lnTo>
                  <a:lnTo>
                    <a:pt x="26" y="114"/>
                  </a:lnTo>
                  <a:lnTo>
                    <a:pt x="9" y="109"/>
                  </a:lnTo>
                  <a:close/>
                  <a:moveTo>
                    <a:pt x="99" y="16"/>
                  </a:moveTo>
                  <a:lnTo>
                    <a:pt x="106" y="13"/>
                  </a:lnTo>
                  <a:lnTo>
                    <a:pt x="121" y="8"/>
                  </a:lnTo>
                  <a:lnTo>
                    <a:pt x="139" y="3"/>
                  </a:lnTo>
                  <a:lnTo>
                    <a:pt x="156" y="0"/>
                  </a:lnTo>
                  <a:lnTo>
                    <a:pt x="164" y="0"/>
                  </a:lnTo>
                  <a:lnTo>
                    <a:pt x="174" y="0"/>
                  </a:lnTo>
                  <a:lnTo>
                    <a:pt x="176" y="0"/>
                  </a:lnTo>
                  <a:lnTo>
                    <a:pt x="176" y="18"/>
                  </a:lnTo>
                  <a:lnTo>
                    <a:pt x="174" y="18"/>
                  </a:lnTo>
                  <a:lnTo>
                    <a:pt x="167" y="18"/>
                  </a:lnTo>
                  <a:lnTo>
                    <a:pt x="159" y="18"/>
                  </a:lnTo>
                  <a:lnTo>
                    <a:pt x="144" y="20"/>
                  </a:lnTo>
                  <a:lnTo>
                    <a:pt x="128" y="24"/>
                  </a:lnTo>
                  <a:lnTo>
                    <a:pt x="114" y="29"/>
                  </a:lnTo>
                  <a:lnTo>
                    <a:pt x="107" y="32"/>
                  </a:lnTo>
                  <a:lnTo>
                    <a:pt x="99" y="16"/>
                  </a:lnTo>
                  <a:close/>
                  <a:moveTo>
                    <a:pt x="232" y="0"/>
                  </a:moveTo>
                  <a:lnTo>
                    <a:pt x="307" y="0"/>
                  </a:lnTo>
                  <a:lnTo>
                    <a:pt x="307" y="18"/>
                  </a:lnTo>
                  <a:lnTo>
                    <a:pt x="232" y="18"/>
                  </a:lnTo>
                  <a:lnTo>
                    <a:pt x="232" y="0"/>
                  </a:lnTo>
                  <a:close/>
                  <a:moveTo>
                    <a:pt x="363" y="0"/>
                  </a:moveTo>
                  <a:lnTo>
                    <a:pt x="439" y="0"/>
                  </a:lnTo>
                  <a:lnTo>
                    <a:pt x="439" y="18"/>
                  </a:lnTo>
                  <a:lnTo>
                    <a:pt x="363" y="18"/>
                  </a:lnTo>
                  <a:lnTo>
                    <a:pt x="363" y="0"/>
                  </a:lnTo>
                  <a:close/>
                  <a:moveTo>
                    <a:pt x="495" y="0"/>
                  </a:moveTo>
                  <a:lnTo>
                    <a:pt x="570" y="0"/>
                  </a:lnTo>
                  <a:lnTo>
                    <a:pt x="570" y="18"/>
                  </a:lnTo>
                  <a:lnTo>
                    <a:pt x="495" y="18"/>
                  </a:lnTo>
                  <a:lnTo>
                    <a:pt x="495" y="0"/>
                  </a:lnTo>
                  <a:close/>
                  <a:moveTo>
                    <a:pt x="626" y="0"/>
                  </a:moveTo>
                  <a:lnTo>
                    <a:pt x="701" y="0"/>
                  </a:lnTo>
                  <a:lnTo>
                    <a:pt x="701" y="18"/>
                  </a:lnTo>
                  <a:lnTo>
                    <a:pt x="626" y="18"/>
                  </a:lnTo>
                  <a:lnTo>
                    <a:pt x="626" y="0"/>
                  </a:lnTo>
                  <a:close/>
                  <a:moveTo>
                    <a:pt x="758" y="0"/>
                  </a:moveTo>
                  <a:lnTo>
                    <a:pt x="833" y="0"/>
                  </a:lnTo>
                  <a:lnTo>
                    <a:pt x="833" y="18"/>
                  </a:lnTo>
                  <a:lnTo>
                    <a:pt x="758" y="18"/>
                  </a:lnTo>
                  <a:lnTo>
                    <a:pt x="758" y="0"/>
                  </a:lnTo>
                  <a:close/>
                  <a:moveTo>
                    <a:pt x="891" y="9"/>
                  </a:moveTo>
                  <a:lnTo>
                    <a:pt x="904" y="13"/>
                  </a:lnTo>
                  <a:lnTo>
                    <a:pt x="919" y="20"/>
                  </a:lnTo>
                  <a:lnTo>
                    <a:pt x="933" y="27"/>
                  </a:lnTo>
                  <a:lnTo>
                    <a:pt x="947" y="36"/>
                  </a:lnTo>
                  <a:lnTo>
                    <a:pt x="958" y="46"/>
                  </a:lnTo>
                  <a:lnTo>
                    <a:pt x="946" y="59"/>
                  </a:lnTo>
                  <a:lnTo>
                    <a:pt x="936" y="50"/>
                  </a:lnTo>
                  <a:lnTo>
                    <a:pt x="924" y="42"/>
                  </a:lnTo>
                  <a:lnTo>
                    <a:pt x="910" y="35"/>
                  </a:lnTo>
                  <a:lnTo>
                    <a:pt x="897" y="29"/>
                  </a:lnTo>
                  <a:lnTo>
                    <a:pt x="885" y="25"/>
                  </a:lnTo>
                  <a:lnTo>
                    <a:pt x="891" y="9"/>
                  </a:lnTo>
                  <a:close/>
                  <a:moveTo>
                    <a:pt x="993" y="90"/>
                  </a:moveTo>
                  <a:lnTo>
                    <a:pt x="996" y="98"/>
                  </a:lnTo>
                  <a:lnTo>
                    <a:pt x="1002" y="112"/>
                  </a:lnTo>
                  <a:lnTo>
                    <a:pt x="1006" y="128"/>
                  </a:lnTo>
                  <a:lnTo>
                    <a:pt x="1010" y="143"/>
                  </a:lnTo>
                  <a:lnTo>
                    <a:pt x="1010" y="151"/>
                  </a:lnTo>
                  <a:lnTo>
                    <a:pt x="1011" y="160"/>
                  </a:lnTo>
                  <a:lnTo>
                    <a:pt x="992" y="160"/>
                  </a:lnTo>
                  <a:lnTo>
                    <a:pt x="991" y="153"/>
                  </a:lnTo>
                  <a:lnTo>
                    <a:pt x="991" y="146"/>
                  </a:lnTo>
                  <a:lnTo>
                    <a:pt x="989" y="132"/>
                  </a:lnTo>
                  <a:lnTo>
                    <a:pt x="984" y="118"/>
                  </a:lnTo>
                  <a:lnTo>
                    <a:pt x="980" y="105"/>
                  </a:lnTo>
                  <a:lnTo>
                    <a:pt x="975" y="98"/>
                  </a:lnTo>
                  <a:lnTo>
                    <a:pt x="993" y="90"/>
                  </a:lnTo>
                  <a:close/>
                  <a:moveTo>
                    <a:pt x="1011" y="212"/>
                  </a:moveTo>
                  <a:lnTo>
                    <a:pt x="1011" y="281"/>
                  </a:lnTo>
                  <a:lnTo>
                    <a:pt x="992" y="281"/>
                  </a:lnTo>
                  <a:lnTo>
                    <a:pt x="992" y="212"/>
                  </a:lnTo>
                  <a:lnTo>
                    <a:pt x="1011" y="212"/>
                  </a:lnTo>
                  <a:close/>
                  <a:moveTo>
                    <a:pt x="1011" y="332"/>
                  </a:moveTo>
                  <a:lnTo>
                    <a:pt x="1011" y="401"/>
                  </a:lnTo>
                  <a:lnTo>
                    <a:pt x="992" y="401"/>
                  </a:lnTo>
                  <a:lnTo>
                    <a:pt x="992" y="332"/>
                  </a:lnTo>
                  <a:lnTo>
                    <a:pt x="1011" y="332"/>
                  </a:lnTo>
                  <a:close/>
                  <a:moveTo>
                    <a:pt x="1011" y="452"/>
                  </a:moveTo>
                  <a:lnTo>
                    <a:pt x="1011" y="521"/>
                  </a:lnTo>
                  <a:lnTo>
                    <a:pt x="992" y="521"/>
                  </a:lnTo>
                  <a:lnTo>
                    <a:pt x="992" y="452"/>
                  </a:lnTo>
                  <a:lnTo>
                    <a:pt x="1011" y="452"/>
                  </a:lnTo>
                  <a:close/>
                  <a:moveTo>
                    <a:pt x="1011" y="573"/>
                  </a:moveTo>
                  <a:lnTo>
                    <a:pt x="1011" y="642"/>
                  </a:lnTo>
                  <a:lnTo>
                    <a:pt x="992" y="642"/>
                  </a:lnTo>
                  <a:lnTo>
                    <a:pt x="992" y="573"/>
                  </a:lnTo>
                  <a:lnTo>
                    <a:pt x="1011" y="573"/>
                  </a:lnTo>
                  <a:close/>
                  <a:moveTo>
                    <a:pt x="1011" y="693"/>
                  </a:moveTo>
                  <a:lnTo>
                    <a:pt x="1011" y="762"/>
                  </a:lnTo>
                  <a:lnTo>
                    <a:pt x="992" y="762"/>
                  </a:lnTo>
                  <a:lnTo>
                    <a:pt x="992" y="693"/>
                  </a:lnTo>
                  <a:lnTo>
                    <a:pt x="1011" y="693"/>
                  </a:lnTo>
                  <a:close/>
                  <a:moveTo>
                    <a:pt x="1011" y="813"/>
                  </a:moveTo>
                  <a:lnTo>
                    <a:pt x="1011" y="882"/>
                  </a:lnTo>
                  <a:lnTo>
                    <a:pt x="992" y="882"/>
                  </a:lnTo>
                  <a:lnTo>
                    <a:pt x="992" y="813"/>
                  </a:lnTo>
                  <a:lnTo>
                    <a:pt x="1011" y="813"/>
                  </a:lnTo>
                  <a:close/>
                  <a:moveTo>
                    <a:pt x="1011" y="934"/>
                  </a:moveTo>
                  <a:lnTo>
                    <a:pt x="1011" y="1003"/>
                  </a:lnTo>
                  <a:lnTo>
                    <a:pt x="992" y="1003"/>
                  </a:lnTo>
                  <a:lnTo>
                    <a:pt x="992" y="934"/>
                  </a:lnTo>
                  <a:lnTo>
                    <a:pt x="1011" y="934"/>
                  </a:lnTo>
                  <a:close/>
                  <a:moveTo>
                    <a:pt x="1011" y="1054"/>
                  </a:moveTo>
                  <a:lnTo>
                    <a:pt x="1011" y="1123"/>
                  </a:lnTo>
                  <a:lnTo>
                    <a:pt x="992" y="1123"/>
                  </a:lnTo>
                  <a:lnTo>
                    <a:pt x="992" y="1054"/>
                  </a:lnTo>
                  <a:lnTo>
                    <a:pt x="1011" y="1054"/>
                  </a:lnTo>
                  <a:close/>
                  <a:moveTo>
                    <a:pt x="1011" y="1174"/>
                  </a:moveTo>
                  <a:lnTo>
                    <a:pt x="1011" y="1243"/>
                  </a:lnTo>
                  <a:lnTo>
                    <a:pt x="992" y="1243"/>
                  </a:lnTo>
                  <a:lnTo>
                    <a:pt x="992" y="1174"/>
                  </a:lnTo>
                  <a:lnTo>
                    <a:pt x="1011" y="1174"/>
                  </a:lnTo>
                  <a:close/>
                  <a:moveTo>
                    <a:pt x="1011" y="1295"/>
                  </a:moveTo>
                  <a:lnTo>
                    <a:pt x="1011" y="1364"/>
                  </a:lnTo>
                  <a:lnTo>
                    <a:pt x="992" y="1364"/>
                  </a:lnTo>
                  <a:lnTo>
                    <a:pt x="992" y="1295"/>
                  </a:lnTo>
                  <a:lnTo>
                    <a:pt x="1011" y="1295"/>
                  </a:lnTo>
                  <a:close/>
                  <a:moveTo>
                    <a:pt x="1011" y="1415"/>
                  </a:moveTo>
                  <a:lnTo>
                    <a:pt x="1011" y="1433"/>
                  </a:lnTo>
                  <a:lnTo>
                    <a:pt x="1010" y="1441"/>
                  </a:lnTo>
                  <a:lnTo>
                    <a:pt x="1010" y="1450"/>
                  </a:lnTo>
                  <a:lnTo>
                    <a:pt x="1006" y="1466"/>
                  </a:lnTo>
                  <a:lnTo>
                    <a:pt x="1003" y="1481"/>
                  </a:lnTo>
                  <a:lnTo>
                    <a:pt x="1001" y="1486"/>
                  </a:lnTo>
                  <a:lnTo>
                    <a:pt x="983" y="1481"/>
                  </a:lnTo>
                  <a:lnTo>
                    <a:pt x="984" y="1477"/>
                  </a:lnTo>
                  <a:lnTo>
                    <a:pt x="989" y="1463"/>
                  </a:lnTo>
                  <a:lnTo>
                    <a:pt x="991" y="1449"/>
                  </a:lnTo>
                  <a:lnTo>
                    <a:pt x="991" y="1441"/>
                  </a:lnTo>
                  <a:lnTo>
                    <a:pt x="992" y="1433"/>
                  </a:lnTo>
                  <a:lnTo>
                    <a:pt x="992" y="1415"/>
                  </a:lnTo>
                  <a:lnTo>
                    <a:pt x="1011" y="1415"/>
                  </a:lnTo>
                  <a:close/>
                  <a:moveTo>
                    <a:pt x="972" y="1533"/>
                  </a:moveTo>
                  <a:lnTo>
                    <a:pt x="971" y="1535"/>
                  </a:lnTo>
                  <a:lnTo>
                    <a:pt x="960" y="1547"/>
                  </a:lnTo>
                  <a:lnTo>
                    <a:pt x="947" y="1557"/>
                  </a:lnTo>
                  <a:lnTo>
                    <a:pt x="933" y="1566"/>
                  </a:lnTo>
                  <a:lnTo>
                    <a:pt x="919" y="1574"/>
                  </a:lnTo>
                  <a:lnTo>
                    <a:pt x="910" y="1578"/>
                  </a:lnTo>
                  <a:lnTo>
                    <a:pt x="903" y="1563"/>
                  </a:lnTo>
                  <a:lnTo>
                    <a:pt x="909" y="1560"/>
                  </a:lnTo>
                  <a:lnTo>
                    <a:pt x="922" y="1553"/>
                  </a:lnTo>
                  <a:lnTo>
                    <a:pt x="935" y="1545"/>
                  </a:lnTo>
                  <a:lnTo>
                    <a:pt x="946" y="1535"/>
                  </a:lnTo>
                  <a:lnTo>
                    <a:pt x="956" y="1525"/>
                  </a:lnTo>
                  <a:lnTo>
                    <a:pt x="957" y="1523"/>
                  </a:lnTo>
                  <a:lnTo>
                    <a:pt x="972" y="1533"/>
                  </a:lnTo>
                  <a:close/>
                  <a:moveTo>
                    <a:pt x="853" y="1593"/>
                  </a:moveTo>
                  <a:lnTo>
                    <a:pt x="845" y="1593"/>
                  </a:lnTo>
                  <a:lnTo>
                    <a:pt x="836" y="1594"/>
                  </a:lnTo>
                  <a:lnTo>
                    <a:pt x="778" y="1594"/>
                  </a:lnTo>
                  <a:lnTo>
                    <a:pt x="778" y="1577"/>
                  </a:lnTo>
                  <a:lnTo>
                    <a:pt x="835" y="1577"/>
                  </a:lnTo>
                  <a:lnTo>
                    <a:pt x="844" y="1576"/>
                  </a:lnTo>
                  <a:lnTo>
                    <a:pt x="852" y="1576"/>
                  </a:lnTo>
                  <a:lnTo>
                    <a:pt x="853" y="1593"/>
                  </a:lnTo>
                  <a:close/>
                  <a:moveTo>
                    <a:pt x="721" y="1594"/>
                  </a:moveTo>
                  <a:lnTo>
                    <a:pt x="646" y="1594"/>
                  </a:lnTo>
                  <a:lnTo>
                    <a:pt x="646" y="1577"/>
                  </a:lnTo>
                  <a:lnTo>
                    <a:pt x="721" y="1577"/>
                  </a:lnTo>
                  <a:lnTo>
                    <a:pt x="721" y="1594"/>
                  </a:lnTo>
                  <a:close/>
                  <a:moveTo>
                    <a:pt x="590" y="1594"/>
                  </a:moveTo>
                  <a:lnTo>
                    <a:pt x="515" y="1594"/>
                  </a:lnTo>
                  <a:lnTo>
                    <a:pt x="515" y="1577"/>
                  </a:lnTo>
                  <a:lnTo>
                    <a:pt x="590" y="1577"/>
                  </a:lnTo>
                  <a:lnTo>
                    <a:pt x="590" y="1594"/>
                  </a:lnTo>
                  <a:close/>
                  <a:moveTo>
                    <a:pt x="458" y="1594"/>
                  </a:moveTo>
                  <a:lnTo>
                    <a:pt x="383" y="1594"/>
                  </a:lnTo>
                  <a:lnTo>
                    <a:pt x="383" y="1577"/>
                  </a:lnTo>
                  <a:lnTo>
                    <a:pt x="458" y="1577"/>
                  </a:lnTo>
                  <a:lnTo>
                    <a:pt x="458" y="1594"/>
                  </a:lnTo>
                  <a:close/>
                  <a:moveTo>
                    <a:pt x="327" y="1594"/>
                  </a:moveTo>
                  <a:lnTo>
                    <a:pt x="252" y="1594"/>
                  </a:lnTo>
                  <a:lnTo>
                    <a:pt x="252" y="1577"/>
                  </a:lnTo>
                  <a:lnTo>
                    <a:pt x="327" y="1577"/>
                  </a:lnTo>
                  <a:lnTo>
                    <a:pt x="327" y="1594"/>
                  </a:lnTo>
                  <a:close/>
                  <a:moveTo>
                    <a:pt x="195" y="1594"/>
                  </a:moveTo>
                  <a:lnTo>
                    <a:pt x="174" y="1594"/>
                  </a:lnTo>
                  <a:lnTo>
                    <a:pt x="166" y="1593"/>
                  </a:lnTo>
                  <a:lnTo>
                    <a:pt x="157" y="1593"/>
                  </a:lnTo>
                  <a:lnTo>
                    <a:pt x="139" y="1590"/>
                  </a:lnTo>
                  <a:lnTo>
                    <a:pt x="123" y="1587"/>
                  </a:lnTo>
                  <a:lnTo>
                    <a:pt x="118" y="1585"/>
                  </a:lnTo>
                  <a:lnTo>
                    <a:pt x="124" y="1569"/>
                  </a:lnTo>
                  <a:lnTo>
                    <a:pt x="127" y="1570"/>
                  </a:lnTo>
                  <a:lnTo>
                    <a:pt x="142" y="1574"/>
                  </a:lnTo>
                  <a:lnTo>
                    <a:pt x="158" y="1576"/>
                  </a:lnTo>
                  <a:lnTo>
                    <a:pt x="166" y="1576"/>
                  </a:lnTo>
                  <a:lnTo>
                    <a:pt x="174" y="1577"/>
                  </a:lnTo>
                  <a:lnTo>
                    <a:pt x="195" y="1577"/>
                  </a:lnTo>
                  <a:lnTo>
                    <a:pt x="195" y="1594"/>
                  </a:lnTo>
                  <a:close/>
                  <a:moveTo>
                    <a:pt x="66" y="1559"/>
                  </a:moveTo>
                  <a:lnTo>
                    <a:pt x="64" y="1558"/>
                  </a:lnTo>
                  <a:lnTo>
                    <a:pt x="51" y="1548"/>
                  </a:lnTo>
                  <a:lnTo>
                    <a:pt x="40" y="1535"/>
                  </a:lnTo>
                  <a:lnTo>
                    <a:pt x="30" y="1523"/>
                  </a:lnTo>
                  <a:lnTo>
                    <a:pt x="21" y="1510"/>
                  </a:lnTo>
                  <a:lnTo>
                    <a:pt x="16" y="1503"/>
                  </a:lnTo>
                  <a:lnTo>
                    <a:pt x="34" y="1495"/>
                  </a:lnTo>
                  <a:lnTo>
                    <a:pt x="36" y="1501"/>
                  </a:lnTo>
                  <a:lnTo>
                    <a:pt x="44" y="1513"/>
                  </a:lnTo>
                  <a:lnTo>
                    <a:pt x="54" y="1524"/>
                  </a:lnTo>
                  <a:lnTo>
                    <a:pt x="64" y="1534"/>
                  </a:lnTo>
                  <a:lnTo>
                    <a:pt x="75" y="1544"/>
                  </a:lnTo>
                  <a:lnTo>
                    <a:pt x="77" y="1546"/>
                  </a:lnTo>
                  <a:lnTo>
                    <a:pt x="66" y="1559"/>
                  </a:lnTo>
                  <a:close/>
                  <a:moveTo>
                    <a:pt x="1" y="1452"/>
                  </a:moveTo>
                  <a:lnTo>
                    <a:pt x="0" y="1451"/>
                  </a:lnTo>
                  <a:lnTo>
                    <a:pt x="0" y="1442"/>
                  </a:lnTo>
                  <a:lnTo>
                    <a:pt x="0" y="1434"/>
                  </a:lnTo>
                  <a:lnTo>
                    <a:pt x="19" y="1433"/>
                  </a:lnTo>
                  <a:lnTo>
                    <a:pt x="19" y="1441"/>
                  </a:lnTo>
                  <a:lnTo>
                    <a:pt x="19" y="1447"/>
                  </a:lnTo>
                  <a:lnTo>
                    <a:pt x="19" y="1449"/>
                  </a:lnTo>
                  <a:lnTo>
                    <a:pt x="1" y="1452"/>
                  </a:lnTo>
                  <a:close/>
                </a:path>
              </a:pathLst>
            </a:custGeom>
            <a:solidFill>
              <a:srgbClr val="FF9900"/>
            </a:solidFill>
            <a:ln w="0">
              <a:solidFill>
                <a:srgbClr val="FF9900"/>
              </a:solidFill>
              <a:prstDash val="solid"/>
              <a:round/>
              <a:headEnd/>
              <a:tailEnd/>
            </a:ln>
          </p:spPr>
          <p:txBody>
            <a:bodyPr/>
            <a:lstStyle/>
            <a:p>
              <a:endParaRPr lang="ja-JP" altLang="en-US"/>
            </a:p>
          </p:txBody>
        </p:sp>
        <p:sp>
          <p:nvSpPr>
            <p:cNvPr id="87" name="Freeform 45"/>
            <p:cNvSpPr>
              <a:spLocks/>
            </p:cNvSpPr>
            <p:nvPr/>
          </p:nvSpPr>
          <p:spPr bwMode="auto">
            <a:xfrm>
              <a:off x="1139371" y="6379935"/>
              <a:ext cx="911225" cy="1108075"/>
            </a:xfrm>
            <a:custGeom>
              <a:avLst/>
              <a:gdLst>
                <a:gd name="T0" fmla="*/ 2147483647 w 1148"/>
                <a:gd name="T1" fmla="*/ 2147483647 h 1397"/>
                <a:gd name="T2" fmla="*/ 2147483647 w 1148"/>
                <a:gd name="T3" fmla="*/ 2147483647 h 1397"/>
                <a:gd name="T4" fmla="*/ 2147483647 w 1148"/>
                <a:gd name="T5" fmla="*/ 2147483647 h 1397"/>
                <a:gd name="T6" fmla="*/ 2147483647 w 1148"/>
                <a:gd name="T7" fmla="*/ 2147483647 h 1397"/>
                <a:gd name="T8" fmla="*/ 2147483647 w 1148"/>
                <a:gd name="T9" fmla="*/ 0 h 1397"/>
                <a:gd name="T10" fmla="*/ 2147483647 w 1148"/>
                <a:gd name="T11" fmla="*/ 0 h 1397"/>
                <a:gd name="T12" fmla="*/ 2147483647 w 1148"/>
                <a:gd name="T13" fmla="*/ 0 h 1397"/>
                <a:gd name="T14" fmla="*/ 2147483647 w 1148"/>
                <a:gd name="T15" fmla="*/ 0 h 1397"/>
                <a:gd name="T16" fmla="*/ 2147483647 w 1148"/>
                <a:gd name="T17" fmla="*/ 0 h 1397"/>
                <a:gd name="T18" fmla="*/ 2147483647 w 1148"/>
                <a:gd name="T19" fmla="*/ 0 h 1397"/>
                <a:gd name="T20" fmla="*/ 2147483647 w 1148"/>
                <a:gd name="T21" fmla="*/ 0 h 1397"/>
                <a:gd name="T22" fmla="*/ 2147483647 w 1148"/>
                <a:gd name="T23" fmla="*/ 0 h 1397"/>
                <a:gd name="T24" fmla="*/ 2147483647 w 1148"/>
                <a:gd name="T25" fmla="*/ 0 h 1397"/>
                <a:gd name="T26" fmla="*/ 2147483647 w 1148"/>
                <a:gd name="T27" fmla="*/ 2147483647 h 1397"/>
                <a:gd name="T28" fmla="*/ 2147483647 w 1148"/>
                <a:gd name="T29" fmla="*/ 2147483647 h 1397"/>
                <a:gd name="T30" fmla="*/ 2147483647 w 1148"/>
                <a:gd name="T31" fmla="*/ 2147483647 h 1397"/>
                <a:gd name="T32" fmla="*/ 2147483647 w 1148"/>
                <a:gd name="T33" fmla="*/ 2147483647 h 1397"/>
                <a:gd name="T34" fmla="*/ 2147483647 w 1148"/>
                <a:gd name="T35" fmla="*/ 2147483647 h 1397"/>
                <a:gd name="T36" fmla="*/ 2147483647 w 1148"/>
                <a:gd name="T37" fmla="*/ 2147483647 h 1397"/>
                <a:gd name="T38" fmla="*/ 2147483647 w 1148"/>
                <a:gd name="T39" fmla="*/ 2147483647 h 1397"/>
                <a:gd name="T40" fmla="*/ 2147483647 w 1148"/>
                <a:gd name="T41" fmla="*/ 2147483647 h 1397"/>
                <a:gd name="T42" fmla="*/ 2147483647 w 1148"/>
                <a:gd name="T43" fmla="*/ 2147483647 h 1397"/>
                <a:gd name="T44" fmla="*/ 2147483647 w 1148"/>
                <a:gd name="T45" fmla="*/ 2147483647 h 1397"/>
                <a:gd name="T46" fmla="*/ 2147483647 w 1148"/>
                <a:gd name="T47" fmla="*/ 2147483647 h 1397"/>
                <a:gd name="T48" fmla="*/ 2147483647 w 1148"/>
                <a:gd name="T49" fmla="*/ 2147483647 h 1397"/>
                <a:gd name="T50" fmla="*/ 2147483647 w 1148"/>
                <a:gd name="T51" fmla="*/ 2147483647 h 1397"/>
                <a:gd name="T52" fmla="*/ 2147483647 w 1148"/>
                <a:gd name="T53" fmla="*/ 2147483647 h 1397"/>
                <a:gd name="T54" fmla="*/ 2147483647 w 1148"/>
                <a:gd name="T55" fmla="*/ 2147483647 h 1397"/>
                <a:gd name="T56" fmla="*/ 2147483647 w 1148"/>
                <a:gd name="T57" fmla="*/ 2147483647 h 1397"/>
                <a:gd name="T58" fmla="*/ 2147483647 w 1148"/>
                <a:gd name="T59" fmla="*/ 2147483647 h 1397"/>
                <a:gd name="T60" fmla="*/ 2147483647 w 1148"/>
                <a:gd name="T61" fmla="*/ 2147483647 h 1397"/>
                <a:gd name="T62" fmla="*/ 2147483647 w 1148"/>
                <a:gd name="T63" fmla="*/ 2147483647 h 1397"/>
                <a:gd name="T64" fmla="*/ 2147483647 w 1148"/>
                <a:gd name="T65" fmla="*/ 2147483647 h 1397"/>
                <a:gd name="T66" fmla="*/ 0 w 1148"/>
                <a:gd name="T67" fmla="*/ 2147483647 h 13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8"/>
                <a:gd name="T103" fmla="*/ 0 h 1397"/>
                <a:gd name="T104" fmla="*/ 1148 w 1148"/>
                <a:gd name="T105" fmla="*/ 1397 h 13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8" h="1397">
                  <a:moveTo>
                    <a:pt x="0" y="175"/>
                  </a:moveTo>
                  <a:lnTo>
                    <a:pt x="1" y="158"/>
                  </a:lnTo>
                  <a:lnTo>
                    <a:pt x="4" y="140"/>
                  </a:lnTo>
                  <a:lnTo>
                    <a:pt x="9" y="124"/>
                  </a:lnTo>
                  <a:lnTo>
                    <a:pt x="15" y="107"/>
                  </a:lnTo>
                  <a:lnTo>
                    <a:pt x="23" y="92"/>
                  </a:lnTo>
                  <a:lnTo>
                    <a:pt x="33" y="78"/>
                  </a:lnTo>
                  <a:lnTo>
                    <a:pt x="44" y="64"/>
                  </a:lnTo>
                  <a:lnTo>
                    <a:pt x="56" y="52"/>
                  </a:lnTo>
                  <a:lnTo>
                    <a:pt x="69" y="41"/>
                  </a:lnTo>
                  <a:lnTo>
                    <a:pt x="85" y="30"/>
                  </a:lnTo>
                  <a:lnTo>
                    <a:pt x="100" y="21"/>
                  </a:lnTo>
                  <a:lnTo>
                    <a:pt x="117" y="14"/>
                  </a:lnTo>
                  <a:lnTo>
                    <a:pt x="134" y="8"/>
                  </a:lnTo>
                  <a:lnTo>
                    <a:pt x="152" y="4"/>
                  </a:lnTo>
                  <a:lnTo>
                    <a:pt x="172" y="1"/>
                  </a:lnTo>
                  <a:lnTo>
                    <a:pt x="191" y="0"/>
                  </a:lnTo>
                  <a:lnTo>
                    <a:pt x="957" y="0"/>
                  </a:lnTo>
                  <a:lnTo>
                    <a:pt x="976" y="1"/>
                  </a:lnTo>
                  <a:lnTo>
                    <a:pt x="995" y="4"/>
                  </a:lnTo>
                  <a:lnTo>
                    <a:pt x="1013" y="8"/>
                  </a:lnTo>
                  <a:lnTo>
                    <a:pt x="1031" y="14"/>
                  </a:lnTo>
                  <a:lnTo>
                    <a:pt x="1047" y="21"/>
                  </a:lnTo>
                  <a:lnTo>
                    <a:pt x="1064" y="30"/>
                  </a:lnTo>
                  <a:lnTo>
                    <a:pt x="1078" y="41"/>
                  </a:lnTo>
                  <a:lnTo>
                    <a:pt x="1091" y="52"/>
                  </a:lnTo>
                  <a:lnTo>
                    <a:pt x="1105" y="64"/>
                  </a:lnTo>
                  <a:lnTo>
                    <a:pt x="1116" y="78"/>
                  </a:lnTo>
                  <a:lnTo>
                    <a:pt x="1124" y="92"/>
                  </a:lnTo>
                  <a:lnTo>
                    <a:pt x="1132" y="107"/>
                  </a:lnTo>
                  <a:lnTo>
                    <a:pt x="1139" y="124"/>
                  </a:lnTo>
                  <a:lnTo>
                    <a:pt x="1144" y="140"/>
                  </a:lnTo>
                  <a:lnTo>
                    <a:pt x="1147" y="158"/>
                  </a:lnTo>
                  <a:lnTo>
                    <a:pt x="1148" y="175"/>
                  </a:lnTo>
                  <a:lnTo>
                    <a:pt x="1148" y="1222"/>
                  </a:lnTo>
                  <a:lnTo>
                    <a:pt x="1147" y="1240"/>
                  </a:lnTo>
                  <a:lnTo>
                    <a:pt x="1144" y="1257"/>
                  </a:lnTo>
                  <a:lnTo>
                    <a:pt x="1139" y="1273"/>
                  </a:lnTo>
                  <a:lnTo>
                    <a:pt x="1132" y="1289"/>
                  </a:lnTo>
                  <a:lnTo>
                    <a:pt x="1124" y="1305"/>
                  </a:lnTo>
                  <a:lnTo>
                    <a:pt x="1116" y="1320"/>
                  </a:lnTo>
                  <a:lnTo>
                    <a:pt x="1105" y="1333"/>
                  </a:lnTo>
                  <a:lnTo>
                    <a:pt x="1091" y="1345"/>
                  </a:lnTo>
                  <a:lnTo>
                    <a:pt x="1078" y="1357"/>
                  </a:lnTo>
                  <a:lnTo>
                    <a:pt x="1064" y="1367"/>
                  </a:lnTo>
                  <a:lnTo>
                    <a:pt x="1047" y="1375"/>
                  </a:lnTo>
                  <a:lnTo>
                    <a:pt x="1031" y="1382"/>
                  </a:lnTo>
                  <a:lnTo>
                    <a:pt x="1013" y="1389"/>
                  </a:lnTo>
                  <a:lnTo>
                    <a:pt x="995" y="1394"/>
                  </a:lnTo>
                  <a:lnTo>
                    <a:pt x="976" y="1396"/>
                  </a:lnTo>
                  <a:lnTo>
                    <a:pt x="957" y="1397"/>
                  </a:lnTo>
                  <a:lnTo>
                    <a:pt x="191" y="1397"/>
                  </a:lnTo>
                  <a:lnTo>
                    <a:pt x="172" y="1396"/>
                  </a:lnTo>
                  <a:lnTo>
                    <a:pt x="152" y="1394"/>
                  </a:lnTo>
                  <a:lnTo>
                    <a:pt x="134" y="1389"/>
                  </a:lnTo>
                  <a:lnTo>
                    <a:pt x="117" y="1382"/>
                  </a:lnTo>
                  <a:lnTo>
                    <a:pt x="100" y="1375"/>
                  </a:lnTo>
                  <a:lnTo>
                    <a:pt x="85" y="1367"/>
                  </a:lnTo>
                  <a:lnTo>
                    <a:pt x="69" y="1357"/>
                  </a:lnTo>
                  <a:lnTo>
                    <a:pt x="56" y="1345"/>
                  </a:lnTo>
                  <a:lnTo>
                    <a:pt x="44" y="1333"/>
                  </a:lnTo>
                  <a:lnTo>
                    <a:pt x="33" y="1320"/>
                  </a:lnTo>
                  <a:lnTo>
                    <a:pt x="23" y="1305"/>
                  </a:lnTo>
                  <a:lnTo>
                    <a:pt x="15" y="1289"/>
                  </a:lnTo>
                  <a:lnTo>
                    <a:pt x="9" y="1273"/>
                  </a:lnTo>
                  <a:lnTo>
                    <a:pt x="4" y="1257"/>
                  </a:lnTo>
                  <a:lnTo>
                    <a:pt x="1" y="1240"/>
                  </a:lnTo>
                  <a:lnTo>
                    <a:pt x="0" y="1222"/>
                  </a:lnTo>
                  <a:lnTo>
                    <a:pt x="0" y="175"/>
                  </a:lnTo>
                  <a:close/>
                </a:path>
              </a:pathLst>
            </a:custGeom>
            <a:solidFill>
              <a:srgbClr val="FFDFAF"/>
            </a:solidFill>
            <a:ln w="9525">
              <a:noFill/>
              <a:round/>
              <a:headEnd/>
              <a:tailEnd/>
            </a:ln>
          </p:spPr>
          <p:txBody>
            <a:bodyPr/>
            <a:lstStyle/>
            <a:p>
              <a:endParaRPr lang="ja-JP" altLang="en-US"/>
            </a:p>
          </p:txBody>
        </p:sp>
        <p:sp>
          <p:nvSpPr>
            <p:cNvPr id="88" name="Freeform 46"/>
            <p:cNvSpPr>
              <a:spLocks noEditPoints="1"/>
            </p:cNvSpPr>
            <p:nvPr/>
          </p:nvSpPr>
          <p:spPr bwMode="auto">
            <a:xfrm>
              <a:off x="1133021" y="6373585"/>
              <a:ext cx="925513" cy="1122363"/>
            </a:xfrm>
            <a:custGeom>
              <a:avLst/>
              <a:gdLst>
                <a:gd name="T0" fmla="*/ 0 w 1167"/>
                <a:gd name="T1" fmla="*/ 2147483647 h 1414"/>
                <a:gd name="T2" fmla="*/ 0 w 1167"/>
                <a:gd name="T3" fmla="*/ 2147483647 h 1414"/>
                <a:gd name="T4" fmla="*/ 0 w 1167"/>
                <a:gd name="T5" fmla="*/ 2147483647 h 1414"/>
                <a:gd name="T6" fmla="*/ 0 w 1167"/>
                <a:gd name="T7" fmla="*/ 2147483647 h 1414"/>
                <a:gd name="T8" fmla="*/ 0 w 1167"/>
                <a:gd name="T9" fmla="*/ 2147483647 h 1414"/>
                <a:gd name="T10" fmla="*/ 0 w 1167"/>
                <a:gd name="T11" fmla="*/ 2147483647 h 1414"/>
                <a:gd name="T12" fmla="*/ 0 w 1167"/>
                <a:gd name="T13" fmla="*/ 2147483647 h 1414"/>
                <a:gd name="T14" fmla="*/ 0 w 1167"/>
                <a:gd name="T15" fmla="*/ 2147483647 h 1414"/>
                <a:gd name="T16" fmla="*/ 0 w 1167"/>
                <a:gd name="T17" fmla="*/ 2147483647 h 1414"/>
                <a:gd name="T18" fmla="*/ 0 w 1167"/>
                <a:gd name="T19" fmla="*/ 2147483647 h 1414"/>
                <a:gd name="T20" fmla="*/ 0 w 1167"/>
                <a:gd name="T21" fmla="*/ 2147483647 h 1414"/>
                <a:gd name="T22" fmla="*/ 0 w 1167"/>
                <a:gd name="T23" fmla="*/ 2147483647 h 1414"/>
                <a:gd name="T24" fmla="*/ 2147483647 w 1167"/>
                <a:gd name="T25" fmla="*/ 2147483647 h 1414"/>
                <a:gd name="T26" fmla="*/ 2147483647 w 1167"/>
                <a:gd name="T27" fmla="*/ 2147483647 h 1414"/>
                <a:gd name="T28" fmla="*/ 2147483647 w 1167"/>
                <a:gd name="T29" fmla="*/ 2147483647 h 1414"/>
                <a:gd name="T30" fmla="*/ 2147483647 w 1167"/>
                <a:gd name="T31" fmla="*/ 2147483647 h 1414"/>
                <a:gd name="T32" fmla="*/ 2147483647 w 1167"/>
                <a:gd name="T33" fmla="*/ 2147483647 h 1414"/>
                <a:gd name="T34" fmla="*/ 2147483647 w 1167"/>
                <a:gd name="T35" fmla="*/ 2147483647 h 1414"/>
                <a:gd name="T36" fmla="*/ 2147483647 w 1167"/>
                <a:gd name="T37" fmla="*/ 2147483647 h 1414"/>
                <a:gd name="T38" fmla="*/ 2147483647 w 1167"/>
                <a:gd name="T39" fmla="*/ 2147483647 h 1414"/>
                <a:gd name="T40" fmla="*/ 2147483647 w 1167"/>
                <a:gd name="T41" fmla="*/ 2147483647 h 1414"/>
                <a:gd name="T42" fmla="*/ 2147483647 w 1167"/>
                <a:gd name="T43" fmla="*/ 2147483647 h 1414"/>
                <a:gd name="T44" fmla="*/ 2147483647 w 1167"/>
                <a:gd name="T45" fmla="*/ 2147483647 h 1414"/>
                <a:gd name="T46" fmla="*/ 2147483647 w 1167"/>
                <a:gd name="T47" fmla="*/ 2147483647 h 1414"/>
                <a:gd name="T48" fmla="*/ 2147483647 w 1167"/>
                <a:gd name="T49" fmla="*/ 2147483647 h 1414"/>
                <a:gd name="T50" fmla="*/ 2147483647 w 1167"/>
                <a:gd name="T51" fmla="*/ 2147483647 h 1414"/>
                <a:gd name="T52" fmla="*/ 2147483647 w 1167"/>
                <a:gd name="T53" fmla="*/ 2147483647 h 1414"/>
                <a:gd name="T54" fmla="*/ 2147483647 w 1167"/>
                <a:gd name="T55" fmla="*/ 2147483647 h 1414"/>
                <a:gd name="T56" fmla="*/ 2147483647 w 1167"/>
                <a:gd name="T57" fmla="*/ 2147483647 h 1414"/>
                <a:gd name="T58" fmla="*/ 2147483647 w 1167"/>
                <a:gd name="T59" fmla="*/ 2147483647 h 1414"/>
                <a:gd name="T60" fmla="*/ 2147483647 w 1167"/>
                <a:gd name="T61" fmla="*/ 2147483647 h 1414"/>
                <a:gd name="T62" fmla="*/ 2147483647 w 1167"/>
                <a:gd name="T63" fmla="*/ 2147483647 h 1414"/>
                <a:gd name="T64" fmla="*/ 2147483647 w 1167"/>
                <a:gd name="T65" fmla="*/ 2147483647 h 1414"/>
                <a:gd name="T66" fmla="*/ 2147483647 w 1167"/>
                <a:gd name="T67" fmla="*/ 2147483647 h 1414"/>
                <a:gd name="T68" fmla="*/ 2147483647 w 1167"/>
                <a:gd name="T69" fmla="*/ 2147483647 h 1414"/>
                <a:gd name="T70" fmla="*/ 2147483647 w 1167"/>
                <a:gd name="T71" fmla="*/ 2147483647 h 1414"/>
                <a:gd name="T72" fmla="*/ 2147483647 w 1167"/>
                <a:gd name="T73" fmla="*/ 2147483647 h 1414"/>
                <a:gd name="T74" fmla="*/ 2147483647 w 1167"/>
                <a:gd name="T75" fmla="*/ 2147483647 h 1414"/>
                <a:gd name="T76" fmla="*/ 2147483647 w 1167"/>
                <a:gd name="T77" fmla="*/ 2147483647 h 1414"/>
                <a:gd name="T78" fmla="*/ 2147483647 w 1167"/>
                <a:gd name="T79" fmla="*/ 2147483647 h 1414"/>
                <a:gd name="T80" fmla="*/ 2147483647 w 1167"/>
                <a:gd name="T81" fmla="*/ 2147483647 h 1414"/>
                <a:gd name="T82" fmla="*/ 2147483647 w 1167"/>
                <a:gd name="T83" fmla="*/ 2147483647 h 1414"/>
                <a:gd name="T84" fmla="*/ 2147483647 w 1167"/>
                <a:gd name="T85" fmla="*/ 2147483647 h 1414"/>
                <a:gd name="T86" fmla="*/ 2147483647 w 1167"/>
                <a:gd name="T87" fmla="*/ 2147483647 h 1414"/>
                <a:gd name="T88" fmla="*/ 2147483647 w 1167"/>
                <a:gd name="T89" fmla="*/ 2147483647 h 1414"/>
                <a:gd name="T90" fmla="*/ 2147483647 w 1167"/>
                <a:gd name="T91" fmla="*/ 2147483647 h 1414"/>
                <a:gd name="T92" fmla="*/ 2147483647 w 1167"/>
                <a:gd name="T93" fmla="*/ 2147483647 h 1414"/>
                <a:gd name="T94" fmla="*/ 2147483647 w 1167"/>
                <a:gd name="T95" fmla="*/ 2147483647 h 1414"/>
                <a:gd name="T96" fmla="*/ 2147483647 w 1167"/>
                <a:gd name="T97" fmla="*/ 2147483647 h 1414"/>
                <a:gd name="T98" fmla="*/ 2147483647 w 1167"/>
                <a:gd name="T99" fmla="*/ 2147483647 h 1414"/>
                <a:gd name="T100" fmla="*/ 2147483647 w 1167"/>
                <a:gd name="T101" fmla="*/ 2147483647 h 1414"/>
                <a:gd name="T102" fmla="*/ 2147483647 w 1167"/>
                <a:gd name="T103" fmla="*/ 2147483647 h 1414"/>
                <a:gd name="T104" fmla="*/ 2147483647 w 1167"/>
                <a:gd name="T105" fmla="*/ 2147483647 h 1414"/>
                <a:gd name="T106" fmla="*/ 2147483647 w 1167"/>
                <a:gd name="T107" fmla="*/ 2147483647 h 1414"/>
                <a:gd name="T108" fmla="*/ 0 w 1167"/>
                <a:gd name="T109" fmla="*/ 2147483647 h 1414"/>
                <a:gd name="T110" fmla="*/ 0 w 1167"/>
                <a:gd name="T111" fmla="*/ 2147483647 h 1414"/>
                <a:gd name="T112" fmla="*/ 2147483647 w 1167"/>
                <a:gd name="T113" fmla="*/ 2147483647 h 1414"/>
                <a:gd name="T114" fmla="*/ 0 w 1167"/>
                <a:gd name="T115" fmla="*/ 2147483647 h 1414"/>
                <a:gd name="T116" fmla="*/ 0 w 1167"/>
                <a:gd name="T117" fmla="*/ 2147483647 h 1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7"/>
                <a:gd name="T178" fmla="*/ 0 h 1414"/>
                <a:gd name="T179" fmla="*/ 1167 w 1167"/>
                <a:gd name="T180" fmla="*/ 1414 h 14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7" h="1414">
                  <a:moveTo>
                    <a:pt x="0" y="1230"/>
                  </a:moveTo>
                  <a:lnTo>
                    <a:pt x="0" y="1161"/>
                  </a:lnTo>
                  <a:lnTo>
                    <a:pt x="19" y="1161"/>
                  </a:lnTo>
                  <a:lnTo>
                    <a:pt x="19" y="1230"/>
                  </a:lnTo>
                  <a:lnTo>
                    <a:pt x="0" y="1230"/>
                  </a:lnTo>
                  <a:close/>
                  <a:moveTo>
                    <a:pt x="0" y="1109"/>
                  </a:moveTo>
                  <a:lnTo>
                    <a:pt x="0" y="1041"/>
                  </a:lnTo>
                  <a:lnTo>
                    <a:pt x="19" y="1041"/>
                  </a:lnTo>
                  <a:lnTo>
                    <a:pt x="19" y="1109"/>
                  </a:lnTo>
                  <a:lnTo>
                    <a:pt x="0" y="1109"/>
                  </a:lnTo>
                  <a:close/>
                  <a:moveTo>
                    <a:pt x="0" y="989"/>
                  </a:moveTo>
                  <a:lnTo>
                    <a:pt x="0" y="920"/>
                  </a:lnTo>
                  <a:lnTo>
                    <a:pt x="19" y="920"/>
                  </a:lnTo>
                  <a:lnTo>
                    <a:pt x="19" y="989"/>
                  </a:lnTo>
                  <a:lnTo>
                    <a:pt x="0" y="989"/>
                  </a:lnTo>
                  <a:close/>
                  <a:moveTo>
                    <a:pt x="0" y="869"/>
                  </a:moveTo>
                  <a:lnTo>
                    <a:pt x="0" y="800"/>
                  </a:lnTo>
                  <a:lnTo>
                    <a:pt x="19" y="800"/>
                  </a:lnTo>
                  <a:lnTo>
                    <a:pt x="19" y="869"/>
                  </a:lnTo>
                  <a:lnTo>
                    <a:pt x="0" y="869"/>
                  </a:lnTo>
                  <a:close/>
                  <a:moveTo>
                    <a:pt x="0" y="748"/>
                  </a:moveTo>
                  <a:lnTo>
                    <a:pt x="0" y="680"/>
                  </a:lnTo>
                  <a:lnTo>
                    <a:pt x="19" y="680"/>
                  </a:lnTo>
                  <a:lnTo>
                    <a:pt x="19" y="748"/>
                  </a:lnTo>
                  <a:lnTo>
                    <a:pt x="0" y="748"/>
                  </a:lnTo>
                  <a:close/>
                  <a:moveTo>
                    <a:pt x="0" y="628"/>
                  </a:moveTo>
                  <a:lnTo>
                    <a:pt x="0" y="559"/>
                  </a:lnTo>
                  <a:lnTo>
                    <a:pt x="19" y="559"/>
                  </a:lnTo>
                  <a:lnTo>
                    <a:pt x="19" y="628"/>
                  </a:lnTo>
                  <a:lnTo>
                    <a:pt x="0" y="628"/>
                  </a:lnTo>
                  <a:close/>
                  <a:moveTo>
                    <a:pt x="0" y="508"/>
                  </a:moveTo>
                  <a:lnTo>
                    <a:pt x="0" y="439"/>
                  </a:lnTo>
                  <a:lnTo>
                    <a:pt x="19" y="439"/>
                  </a:lnTo>
                  <a:lnTo>
                    <a:pt x="19" y="508"/>
                  </a:lnTo>
                  <a:lnTo>
                    <a:pt x="0" y="508"/>
                  </a:lnTo>
                  <a:close/>
                  <a:moveTo>
                    <a:pt x="0" y="387"/>
                  </a:moveTo>
                  <a:lnTo>
                    <a:pt x="0" y="319"/>
                  </a:lnTo>
                  <a:lnTo>
                    <a:pt x="19" y="319"/>
                  </a:lnTo>
                  <a:lnTo>
                    <a:pt x="19" y="387"/>
                  </a:lnTo>
                  <a:lnTo>
                    <a:pt x="0" y="387"/>
                  </a:lnTo>
                  <a:close/>
                  <a:moveTo>
                    <a:pt x="0" y="267"/>
                  </a:moveTo>
                  <a:lnTo>
                    <a:pt x="0" y="198"/>
                  </a:lnTo>
                  <a:lnTo>
                    <a:pt x="19" y="198"/>
                  </a:lnTo>
                  <a:lnTo>
                    <a:pt x="19" y="267"/>
                  </a:lnTo>
                  <a:lnTo>
                    <a:pt x="0" y="267"/>
                  </a:lnTo>
                  <a:close/>
                  <a:moveTo>
                    <a:pt x="4" y="145"/>
                  </a:moveTo>
                  <a:lnTo>
                    <a:pt x="5" y="138"/>
                  </a:lnTo>
                  <a:lnTo>
                    <a:pt x="9" y="128"/>
                  </a:lnTo>
                  <a:lnTo>
                    <a:pt x="12" y="120"/>
                  </a:lnTo>
                  <a:lnTo>
                    <a:pt x="15" y="112"/>
                  </a:lnTo>
                  <a:lnTo>
                    <a:pt x="23" y="96"/>
                  </a:lnTo>
                  <a:lnTo>
                    <a:pt x="33" y="81"/>
                  </a:lnTo>
                  <a:lnTo>
                    <a:pt x="35" y="79"/>
                  </a:lnTo>
                  <a:lnTo>
                    <a:pt x="50" y="89"/>
                  </a:lnTo>
                  <a:lnTo>
                    <a:pt x="50" y="90"/>
                  </a:lnTo>
                  <a:lnTo>
                    <a:pt x="41" y="103"/>
                  </a:lnTo>
                  <a:lnTo>
                    <a:pt x="33" y="118"/>
                  </a:lnTo>
                  <a:lnTo>
                    <a:pt x="30" y="125"/>
                  </a:lnTo>
                  <a:lnTo>
                    <a:pt x="26" y="134"/>
                  </a:lnTo>
                  <a:lnTo>
                    <a:pt x="24" y="142"/>
                  </a:lnTo>
                  <a:lnTo>
                    <a:pt x="22" y="149"/>
                  </a:lnTo>
                  <a:lnTo>
                    <a:pt x="4" y="145"/>
                  </a:lnTo>
                  <a:close/>
                  <a:moveTo>
                    <a:pt x="75" y="39"/>
                  </a:moveTo>
                  <a:lnTo>
                    <a:pt x="87" y="31"/>
                  </a:lnTo>
                  <a:lnTo>
                    <a:pt x="104" y="22"/>
                  </a:lnTo>
                  <a:lnTo>
                    <a:pt x="121" y="14"/>
                  </a:lnTo>
                  <a:lnTo>
                    <a:pt x="131" y="11"/>
                  </a:lnTo>
                  <a:lnTo>
                    <a:pt x="140" y="8"/>
                  </a:lnTo>
                  <a:lnTo>
                    <a:pt x="145" y="7"/>
                  </a:lnTo>
                  <a:lnTo>
                    <a:pt x="150" y="23"/>
                  </a:lnTo>
                  <a:lnTo>
                    <a:pt x="146" y="24"/>
                  </a:lnTo>
                  <a:lnTo>
                    <a:pt x="138" y="27"/>
                  </a:lnTo>
                  <a:lnTo>
                    <a:pt x="130" y="29"/>
                  </a:lnTo>
                  <a:lnTo>
                    <a:pt x="114" y="36"/>
                  </a:lnTo>
                  <a:lnTo>
                    <a:pt x="99" y="45"/>
                  </a:lnTo>
                  <a:lnTo>
                    <a:pt x="86" y="54"/>
                  </a:lnTo>
                  <a:lnTo>
                    <a:pt x="75" y="39"/>
                  </a:lnTo>
                  <a:close/>
                  <a:moveTo>
                    <a:pt x="203" y="0"/>
                  </a:moveTo>
                  <a:lnTo>
                    <a:pt x="278" y="0"/>
                  </a:lnTo>
                  <a:lnTo>
                    <a:pt x="278" y="17"/>
                  </a:lnTo>
                  <a:lnTo>
                    <a:pt x="203" y="17"/>
                  </a:lnTo>
                  <a:lnTo>
                    <a:pt x="203" y="0"/>
                  </a:lnTo>
                  <a:close/>
                  <a:moveTo>
                    <a:pt x="335" y="0"/>
                  </a:moveTo>
                  <a:lnTo>
                    <a:pt x="410" y="0"/>
                  </a:lnTo>
                  <a:lnTo>
                    <a:pt x="410" y="17"/>
                  </a:lnTo>
                  <a:lnTo>
                    <a:pt x="335" y="17"/>
                  </a:lnTo>
                  <a:lnTo>
                    <a:pt x="335" y="0"/>
                  </a:lnTo>
                  <a:close/>
                  <a:moveTo>
                    <a:pt x="466" y="0"/>
                  </a:moveTo>
                  <a:lnTo>
                    <a:pt x="541" y="0"/>
                  </a:lnTo>
                  <a:lnTo>
                    <a:pt x="541" y="17"/>
                  </a:lnTo>
                  <a:lnTo>
                    <a:pt x="466" y="17"/>
                  </a:lnTo>
                  <a:lnTo>
                    <a:pt x="466" y="0"/>
                  </a:lnTo>
                  <a:close/>
                  <a:moveTo>
                    <a:pt x="598" y="0"/>
                  </a:moveTo>
                  <a:lnTo>
                    <a:pt x="673" y="0"/>
                  </a:lnTo>
                  <a:lnTo>
                    <a:pt x="673" y="17"/>
                  </a:lnTo>
                  <a:lnTo>
                    <a:pt x="598" y="17"/>
                  </a:lnTo>
                  <a:lnTo>
                    <a:pt x="598" y="0"/>
                  </a:lnTo>
                  <a:close/>
                  <a:moveTo>
                    <a:pt x="729" y="0"/>
                  </a:moveTo>
                  <a:lnTo>
                    <a:pt x="804" y="0"/>
                  </a:lnTo>
                  <a:lnTo>
                    <a:pt x="804" y="17"/>
                  </a:lnTo>
                  <a:lnTo>
                    <a:pt x="729" y="17"/>
                  </a:lnTo>
                  <a:lnTo>
                    <a:pt x="729" y="0"/>
                  </a:lnTo>
                  <a:close/>
                  <a:moveTo>
                    <a:pt x="861" y="0"/>
                  </a:moveTo>
                  <a:lnTo>
                    <a:pt x="936" y="0"/>
                  </a:lnTo>
                  <a:lnTo>
                    <a:pt x="936" y="17"/>
                  </a:lnTo>
                  <a:lnTo>
                    <a:pt x="861" y="17"/>
                  </a:lnTo>
                  <a:lnTo>
                    <a:pt x="861" y="0"/>
                  </a:lnTo>
                  <a:close/>
                  <a:moveTo>
                    <a:pt x="993" y="1"/>
                  </a:moveTo>
                  <a:lnTo>
                    <a:pt x="995" y="2"/>
                  </a:lnTo>
                  <a:lnTo>
                    <a:pt x="1005" y="3"/>
                  </a:lnTo>
                  <a:lnTo>
                    <a:pt x="1015" y="5"/>
                  </a:lnTo>
                  <a:lnTo>
                    <a:pt x="1025" y="8"/>
                  </a:lnTo>
                  <a:lnTo>
                    <a:pt x="1034" y="11"/>
                  </a:lnTo>
                  <a:lnTo>
                    <a:pt x="1044" y="14"/>
                  </a:lnTo>
                  <a:lnTo>
                    <a:pt x="1061" y="21"/>
                  </a:lnTo>
                  <a:lnTo>
                    <a:pt x="1067" y="25"/>
                  </a:lnTo>
                  <a:lnTo>
                    <a:pt x="1057" y="39"/>
                  </a:lnTo>
                  <a:lnTo>
                    <a:pt x="1053" y="37"/>
                  </a:lnTo>
                  <a:lnTo>
                    <a:pt x="1036" y="30"/>
                  </a:lnTo>
                  <a:lnTo>
                    <a:pt x="1028" y="27"/>
                  </a:lnTo>
                  <a:lnTo>
                    <a:pt x="1020" y="24"/>
                  </a:lnTo>
                  <a:lnTo>
                    <a:pt x="1011" y="22"/>
                  </a:lnTo>
                  <a:lnTo>
                    <a:pt x="1002" y="20"/>
                  </a:lnTo>
                  <a:lnTo>
                    <a:pt x="993" y="19"/>
                  </a:lnTo>
                  <a:lnTo>
                    <a:pt x="990" y="18"/>
                  </a:lnTo>
                  <a:lnTo>
                    <a:pt x="993" y="1"/>
                  </a:lnTo>
                  <a:close/>
                  <a:moveTo>
                    <a:pt x="1112" y="59"/>
                  </a:moveTo>
                  <a:lnTo>
                    <a:pt x="1120" y="66"/>
                  </a:lnTo>
                  <a:lnTo>
                    <a:pt x="1131" y="80"/>
                  </a:lnTo>
                  <a:lnTo>
                    <a:pt x="1142" y="95"/>
                  </a:lnTo>
                  <a:lnTo>
                    <a:pt x="1150" y="111"/>
                  </a:lnTo>
                  <a:lnTo>
                    <a:pt x="1153" y="119"/>
                  </a:lnTo>
                  <a:lnTo>
                    <a:pt x="1137" y="125"/>
                  </a:lnTo>
                  <a:lnTo>
                    <a:pt x="1133" y="119"/>
                  </a:lnTo>
                  <a:lnTo>
                    <a:pt x="1126" y="104"/>
                  </a:lnTo>
                  <a:lnTo>
                    <a:pt x="1117" y="91"/>
                  </a:lnTo>
                  <a:lnTo>
                    <a:pt x="1106" y="78"/>
                  </a:lnTo>
                  <a:lnTo>
                    <a:pt x="1099" y="70"/>
                  </a:lnTo>
                  <a:lnTo>
                    <a:pt x="1112" y="59"/>
                  </a:lnTo>
                  <a:close/>
                  <a:moveTo>
                    <a:pt x="1165" y="172"/>
                  </a:moveTo>
                  <a:lnTo>
                    <a:pt x="1165" y="174"/>
                  </a:lnTo>
                  <a:lnTo>
                    <a:pt x="1167" y="183"/>
                  </a:lnTo>
                  <a:lnTo>
                    <a:pt x="1167" y="242"/>
                  </a:lnTo>
                  <a:lnTo>
                    <a:pt x="1148" y="242"/>
                  </a:lnTo>
                  <a:lnTo>
                    <a:pt x="1148" y="184"/>
                  </a:lnTo>
                  <a:lnTo>
                    <a:pt x="1147" y="175"/>
                  </a:lnTo>
                  <a:lnTo>
                    <a:pt x="1147" y="174"/>
                  </a:lnTo>
                  <a:lnTo>
                    <a:pt x="1165" y="172"/>
                  </a:lnTo>
                  <a:close/>
                  <a:moveTo>
                    <a:pt x="1167" y="293"/>
                  </a:moveTo>
                  <a:lnTo>
                    <a:pt x="1167" y="362"/>
                  </a:lnTo>
                  <a:lnTo>
                    <a:pt x="1148" y="362"/>
                  </a:lnTo>
                  <a:lnTo>
                    <a:pt x="1148" y="293"/>
                  </a:lnTo>
                  <a:lnTo>
                    <a:pt x="1167" y="293"/>
                  </a:lnTo>
                  <a:close/>
                  <a:moveTo>
                    <a:pt x="1167" y="414"/>
                  </a:moveTo>
                  <a:lnTo>
                    <a:pt x="1167" y="482"/>
                  </a:lnTo>
                  <a:lnTo>
                    <a:pt x="1148" y="482"/>
                  </a:lnTo>
                  <a:lnTo>
                    <a:pt x="1148" y="414"/>
                  </a:lnTo>
                  <a:lnTo>
                    <a:pt x="1167" y="414"/>
                  </a:lnTo>
                  <a:close/>
                  <a:moveTo>
                    <a:pt x="1167" y="534"/>
                  </a:moveTo>
                  <a:lnTo>
                    <a:pt x="1167" y="603"/>
                  </a:lnTo>
                  <a:lnTo>
                    <a:pt x="1148" y="603"/>
                  </a:lnTo>
                  <a:lnTo>
                    <a:pt x="1148" y="534"/>
                  </a:lnTo>
                  <a:lnTo>
                    <a:pt x="1167" y="534"/>
                  </a:lnTo>
                  <a:close/>
                  <a:moveTo>
                    <a:pt x="1167" y="654"/>
                  </a:moveTo>
                  <a:lnTo>
                    <a:pt x="1167" y="723"/>
                  </a:lnTo>
                  <a:lnTo>
                    <a:pt x="1148" y="723"/>
                  </a:lnTo>
                  <a:lnTo>
                    <a:pt x="1148" y="654"/>
                  </a:lnTo>
                  <a:lnTo>
                    <a:pt x="1167" y="654"/>
                  </a:lnTo>
                  <a:close/>
                  <a:moveTo>
                    <a:pt x="1167" y="775"/>
                  </a:moveTo>
                  <a:lnTo>
                    <a:pt x="1167" y="843"/>
                  </a:lnTo>
                  <a:lnTo>
                    <a:pt x="1148" y="843"/>
                  </a:lnTo>
                  <a:lnTo>
                    <a:pt x="1148" y="775"/>
                  </a:lnTo>
                  <a:lnTo>
                    <a:pt x="1167" y="775"/>
                  </a:lnTo>
                  <a:close/>
                  <a:moveTo>
                    <a:pt x="1167" y="895"/>
                  </a:moveTo>
                  <a:lnTo>
                    <a:pt x="1167" y="964"/>
                  </a:lnTo>
                  <a:lnTo>
                    <a:pt x="1148" y="964"/>
                  </a:lnTo>
                  <a:lnTo>
                    <a:pt x="1148" y="895"/>
                  </a:lnTo>
                  <a:lnTo>
                    <a:pt x="1167" y="895"/>
                  </a:lnTo>
                  <a:close/>
                  <a:moveTo>
                    <a:pt x="1167" y="1015"/>
                  </a:moveTo>
                  <a:lnTo>
                    <a:pt x="1167" y="1084"/>
                  </a:lnTo>
                  <a:lnTo>
                    <a:pt x="1148" y="1084"/>
                  </a:lnTo>
                  <a:lnTo>
                    <a:pt x="1148" y="1015"/>
                  </a:lnTo>
                  <a:lnTo>
                    <a:pt x="1167" y="1015"/>
                  </a:lnTo>
                  <a:close/>
                  <a:moveTo>
                    <a:pt x="1167" y="1136"/>
                  </a:moveTo>
                  <a:lnTo>
                    <a:pt x="1167" y="1204"/>
                  </a:lnTo>
                  <a:lnTo>
                    <a:pt x="1148" y="1204"/>
                  </a:lnTo>
                  <a:lnTo>
                    <a:pt x="1148" y="1136"/>
                  </a:lnTo>
                  <a:lnTo>
                    <a:pt x="1167" y="1136"/>
                  </a:lnTo>
                  <a:close/>
                  <a:moveTo>
                    <a:pt x="1164" y="1257"/>
                  </a:moveTo>
                  <a:lnTo>
                    <a:pt x="1164" y="1257"/>
                  </a:lnTo>
                  <a:lnTo>
                    <a:pt x="1162" y="1266"/>
                  </a:lnTo>
                  <a:lnTo>
                    <a:pt x="1160" y="1275"/>
                  </a:lnTo>
                  <a:lnTo>
                    <a:pt x="1157" y="1284"/>
                  </a:lnTo>
                  <a:lnTo>
                    <a:pt x="1154" y="1292"/>
                  </a:lnTo>
                  <a:lnTo>
                    <a:pt x="1150" y="1301"/>
                  </a:lnTo>
                  <a:lnTo>
                    <a:pt x="1142" y="1317"/>
                  </a:lnTo>
                  <a:lnTo>
                    <a:pt x="1137" y="1325"/>
                  </a:lnTo>
                  <a:lnTo>
                    <a:pt x="1121" y="1316"/>
                  </a:lnTo>
                  <a:lnTo>
                    <a:pt x="1126" y="1310"/>
                  </a:lnTo>
                  <a:lnTo>
                    <a:pt x="1133" y="1294"/>
                  </a:lnTo>
                  <a:lnTo>
                    <a:pt x="1137" y="1287"/>
                  </a:lnTo>
                  <a:lnTo>
                    <a:pt x="1139" y="1279"/>
                  </a:lnTo>
                  <a:lnTo>
                    <a:pt x="1141" y="1271"/>
                  </a:lnTo>
                  <a:lnTo>
                    <a:pt x="1143" y="1263"/>
                  </a:lnTo>
                  <a:lnTo>
                    <a:pt x="1146" y="1255"/>
                  </a:lnTo>
                  <a:lnTo>
                    <a:pt x="1164" y="1257"/>
                  </a:lnTo>
                  <a:close/>
                  <a:moveTo>
                    <a:pt x="1099" y="1366"/>
                  </a:moveTo>
                  <a:lnTo>
                    <a:pt x="1094" y="1371"/>
                  </a:lnTo>
                  <a:lnTo>
                    <a:pt x="1078" y="1381"/>
                  </a:lnTo>
                  <a:lnTo>
                    <a:pt x="1062" y="1391"/>
                  </a:lnTo>
                  <a:lnTo>
                    <a:pt x="1044" y="1399"/>
                  </a:lnTo>
                  <a:lnTo>
                    <a:pt x="1035" y="1403"/>
                  </a:lnTo>
                  <a:lnTo>
                    <a:pt x="1033" y="1403"/>
                  </a:lnTo>
                  <a:lnTo>
                    <a:pt x="1026" y="1386"/>
                  </a:lnTo>
                  <a:lnTo>
                    <a:pt x="1027" y="1386"/>
                  </a:lnTo>
                  <a:lnTo>
                    <a:pt x="1036" y="1383"/>
                  </a:lnTo>
                  <a:lnTo>
                    <a:pt x="1052" y="1376"/>
                  </a:lnTo>
                  <a:lnTo>
                    <a:pt x="1067" y="1368"/>
                  </a:lnTo>
                  <a:lnTo>
                    <a:pt x="1080" y="1358"/>
                  </a:lnTo>
                  <a:lnTo>
                    <a:pt x="1087" y="1353"/>
                  </a:lnTo>
                  <a:lnTo>
                    <a:pt x="1099" y="1366"/>
                  </a:lnTo>
                  <a:close/>
                  <a:moveTo>
                    <a:pt x="974" y="1413"/>
                  </a:moveTo>
                  <a:lnTo>
                    <a:pt x="966" y="1414"/>
                  </a:lnTo>
                  <a:lnTo>
                    <a:pt x="899" y="1414"/>
                  </a:lnTo>
                  <a:lnTo>
                    <a:pt x="899" y="1397"/>
                  </a:lnTo>
                  <a:lnTo>
                    <a:pt x="966" y="1397"/>
                  </a:lnTo>
                  <a:lnTo>
                    <a:pt x="974" y="1396"/>
                  </a:lnTo>
                  <a:lnTo>
                    <a:pt x="974" y="1413"/>
                  </a:lnTo>
                  <a:close/>
                  <a:moveTo>
                    <a:pt x="843" y="1414"/>
                  </a:moveTo>
                  <a:lnTo>
                    <a:pt x="768" y="1414"/>
                  </a:lnTo>
                  <a:lnTo>
                    <a:pt x="768" y="1397"/>
                  </a:lnTo>
                  <a:lnTo>
                    <a:pt x="843" y="1397"/>
                  </a:lnTo>
                  <a:lnTo>
                    <a:pt x="843" y="1414"/>
                  </a:lnTo>
                  <a:close/>
                  <a:moveTo>
                    <a:pt x="711" y="1414"/>
                  </a:moveTo>
                  <a:lnTo>
                    <a:pt x="636" y="1414"/>
                  </a:lnTo>
                  <a:lnTo>
                    <a:pt x="636" y="1397"/>
                  </a:lnTo>
                  <a:lnTo>
                    <a:pt x="711" y="1397"/>
                  </a:lnTo>
                  <a:lnTo>
                    <a:pt x="711" y="1414"/>
                  </a:lnTo>
                  <a:close/>
                  <a:moveTo>
                    <a:pt x="580" y="1414"/>
                  </a:moveTo>
                  <a:lnTo>
                    <a:pt x="505" y="1414"/>
                  </a:lnTo>
                  <a:lnTo>
                    <a:pt x="505" y="1397"/>
                  </a:lnTo>
                  <a:lnTo>
                    <a:pt x="580" y="1397"/>
                  </a:lnTo>
                  <a:lnTo>
                    <a:pt x="580" y="1414"/>
                  </a:lnTo>
                  <a:close/>
                  <a:moveTo>
                    <a:pt x="448" y="1414"/>
                  </a:moveTo>
                  <a:lnTo>
                    <a:pt x="373" y="1414"/>
                  </a:lnTo>
                  <a:lnTo>
                    <a:pt x="373" y="1397"/>
                  </a:lnTo>
                  <a:lnTo>
                    <a:pt x="448" y="1397"/>
                  </a:lnTo>
                  <a:lnTo>
                    <a:pt x="448" y="1414"/>
                  </a:lnTo>
                  <a:close/>
                  <a:moveTo>
                    <a:pt x="317" y="1414"/>
                  </a:moveTo>
                  <a:lnTo>
                    <a:pt x="242" y="1414"/>
                  </a:lnTo>
                  <a:lnTo>
                    <a:pt x="242" y="1397"/>
                  </a:lnTo>
                  <a:lnTo>
                    <a:pt x="317" y="1397"/>
                  </a:lnTo>
                  <a:lnTo>
                    <a:pt x="317" y="1414"/>
                  </a:lnTo>
                  <a:close/>
                  <a:moveTo>
                    <a:pt x="184" y="1413"/>
                  </a:moveTo>
                  <a:lnTo>
                    <a:pt x="180" y="1413"/>
                  </a:lnTo>
                  <a:lnTo>
                    <a:pt x="170" y="1412"/>
                  </a:lnTo>
                  <a:lnTo>
                    <a:pt x="160" y="1410"/>
                  </a:lnTo>
                  <a:lnTo>
                    <a:pt x="150" y="1408"/>
                  </a:lnTo>
                  <a:lnTo>
                    <a:pt x="140" y="1405"/>
                  </a:lnTo>
                  <a:lnTo>
                    <a:pt x="131" y="1403"/>
                  </a:lnTo>
                  <a:lnTo>
                    <a:pt x="122" y="1399"/>
                  </a:lnTo>
                  <a:lnTo>
                    <a:pt x="109" y="1394"/>
                  </a:lnTo>
                  <a:lnTo>
                    <a:pt x="118" y="1378"/>
                  </a:lnTo>
                  <a:lnTo>
                    <a:pt x="129" y="1383"/>
                  </a:lnTo>
                  <a:lnTo>
                    <a:pt x="137" y="1386"/>
                  </a:lnTo>
                  <a:lnTo>
                    <a:pt x="146" y="1388"/>
                  </a:lnTo>
                  <a:lnTo>
                    <a:pt x="155" y="1390"/>
                  </a:lnTo>
                  <a:lnTo>
                    <a:pt x="163" y="1393"/>
                  </a:lnTo>
                  <a:lnTo>
                    <a:pt x="172" y="1395"/>
                  </a:lnTo>
                  <a:lnTo>
                    <a:pt x="181" y="1396"/>
                  </a:lnTo>
                  <a:lnTo>
                    <a:pt x="187" y="1396"/>
                  </a:lnTo>
                  <a:lnTo>
                    <a:pt x="184" y="1413"/>
                  </a:lnTo>
                  <a:close/>
                  <a:moveTo>
                    <a:pt x="62" y="1362"/>
                  </a:moveTo>
                  <a:lnTo>
                    <a:pt x="58" y="1360"/>
                  </a:lnTo>
                  <a:lnTo>
                    <a:pt x="45" y="1347"/>
                  </a:lnTo>
                  <a:lnTo>
                    <a:pt x="34" y="1333"/>
                  </a:lnTo>
                  <a:lnTo>
                    <a:pt x="24" y="1318"/>
                  </a:lnTo>
                  <a:lnTo>
                    <a:pt x="16" y="1304"/>
                  </a:lnTo>
                  <a:lnTo>
                    <a:pt x="33" y="1296"/>
                  </a:lnTo>
                  <a:lnTo>
                    <a:pt x="40" y="1309"/>
                  </a:lnTo>
                  <a:lnTo>
                    <a:pt x="48" y="1323"/>
                  </a:lnTo>
                  <a:lnTo>
                    <a:pt x="60" y="1335"/>
                  </a:lnTo>
                  <a:lnTo>
                    <a:pt x="72" y="1347"/>
                  </a:lnTo>
                  <a:lnTo>
                    <a:pt x="74" y="1350"/>
                  </a:lnTo>
                  <a:lnTo>
                    <a:pt x="62" y="1362"/>
                  </a:lnTo>
                  <a:close/>
                  <a:moveTo>
                    <a:pt x="1" y="1252"/>
                  </a:moveTo>
                  <a:lnTo>
                    <a:pt x="1" y="1249"/>
                  </a:lnTo>
                  <a:lnTo>
                    <a:pt x="0" y="1240"/>
                  </a:lnTo>
                  <a:lnTo>
                    <a:pt x="0" y="1230"/>
                  </a:lnTo>
                  <a:lnTo>
                    <a:pt x="19" y="1230"/>
                  </a:lnTo>
                  <a:lnTo>
                    <a:pt x="19" y="1238"/>
                  </a:lnTo>
                  <a:lnTo>
                    <a:pt x="19" y="1247"/>
                  </a:lnTo>
                  <a:lnTo>
                    <a:pt x="20" y="1249"/>
                  </a:lnTo>
                  <a:lnTo>
                    <a:pt x="1" y="1252"/>
                  </a:lnTo>
                  <a:close/>
                </a:path>
              </a:pathLst>
            </a:custGeom>
            <a:solidFill>
              <a:srgbClr val="FF9900"/>
            </a:solidFill>
            <a:ln w="0">
              <a:solidFill>
                <a:srgbClr val="FF9900"/>
              </a:solidFill>
              <a:prstDash val="solid"/>
              <a:round/>
              <a:headEnd/>
              <a:tailEnd/>
            </a:ln>
          </p:spPr>
          <p:txBody>
            <a:bodyPr/>
            <a:lstStyle/>
            <a:p>
              <a:endParaRPr lang="ja-JP" altLang="en-US"/>
            </a:p>
          </p:txBody>
        </p:sp>
        <p:sp>
          <p:nvSpPr>
            <p:cNvPr id="89" name="Freeform 52"/>
            <p:cNvSpPr>
              <a:spLocks/>
            </p:cNvSpPr>
            <p:nvPr/>
          </p:nvSpPr>
          <p:spPr bwMode="auto">
            <a:xfrm>
              <a:off x="2018846" y="6295798"/>
              <a:ext cx="1687513" cy="1373188"/>
            </a:xfrm>
            <a:custGeom>
              <a:avLst/>
              <a:gdLst>
                <a:gd name="T0" fmla="*/ 2147483647 w 2125"/>
                <a:gd name="T1" fmla="*/ 0 h 1728"/>
                <a:gd name="T2" fmla="*/ 2147483647 w 2125"/>
                <a:gd name="T3" fmla="*/ 2147483647 h 1728"/>
                <a:gd name="T4" fmla="*/ 2147483647 w 2125"/>
                <a:gd name="T5" fmla="*/ 2147483647 h 1728"/>
                <a:gd name="T6" fmla="*/ 2147483647 w 2125"/>
                <a:gd name="T7" fmla="*/ 2147483647 h 1728"/>
                <a:gd name="T8" fmla="*/ 2147483647 w 2125"/>
                <a:gd name="T9" fmla="*/ 2147483647 h 1728"/>
                <a:gd name="T10" fmla="*/ 2147483647 w 2125"/>
                <a:gd name="T11" fmla="*/ 2147483647 h 1728"/>
                <a:gd name="T12" fmla="*/ 2147483647 w 2125"/>
                <a:gd name="T13" fmla="*/ 2147483647 h 1728"/>
                <a:gd name="T14" fmla="*/ 2147483647 w 2125"/>
                <a:gd name="T15" fmla="*/ 2147483647 h 1728"/>
                <a:gd name="T16" fmla="*/ 2147483647 w 2125"/>
                <a:gd name="T17" fmla="*/ 2147483647 h 1728"/>
                <a:gd name="T18" fmla="*/ 2147483647 w 2125"/>
                <a:gd name="T19" fmla="*/ 2147483647 h 1728"/>
                <a:gd name="T20" fmla="*/ 2147483647 w 2125"/>
                <a:gd name="T21" fmla="*/ 2147483647 h 1728"/>
                <a:gd name="T22" fmla="*/ 2147483647 w 2125"/>
                <a:gd name="T23" fmla="*/ 2147483647 h 1728"/>
                <a:gd name="T24" fmla="*/ 2147483647 w 2125"/>
                <a:gd name="T25" fmla="*/ 2147483647 h 1728"/>
                <a:gd name="T26" fmla="*/ 2147483647 w 2125"/>
                <a:gd name="T27" fmla="*/ 2147483647 h 1728"/>
                <a:gd name="T28" fmla="*/ 2147483647 w 2125"/>
                <a:gd name="T29" fmla="*/ 2147483647 h 1728"/>
                <a:gd name="T30" fmla="*/ 2147483647 w 2125"/>
                <a:gd name="T31" fmla="*/ 2147483647 h 1728"/>
                <a:gd name="T32" fmla="*/ 2147483647 w 2125"/>
                <a:gd name="T33" fmla="*/ 2147483647 h 1728"/>
                <a:gd name="T34" fmla="*/ 2147483647 w 2125"/>
                <a:gd name="T35" fmla="*/ 2147483647 h 1728"/>
                <a:gd name="T36" fmla="*/ 2147483647 w 2125"/>
                <a:gd name="T37" fmla="*/ 2147483647 h 1728"/>
                <a:gd name="T38" fmla="*/ 2147483647 w 2125"/>
                <a:gd name="T39" fmla="*/ 2147483647 h 1728"/>
                <a:gd name="T40" fmla="*/ 2147483647 w 2125"/>
                <a:gd name="T41" fmla="*/ 2147483647 h 1728"/>
                <a:gd name="T42" fmla="*/ 2147483647 w 2125"/>
                <a:gd name="T43" fmla="*/ 2147483647 h 1728"/>
                <a:gd name="T44" fmla="*/ 0 w 2125"/>
                <a:gd name="T45" fmla="*/ 2147483647 h 1728"/>
                <a:gd name="T46" fmla="*/ 0 w 2125"/>
                <a:gd name="T47" fmla="*/ 2147483647 h 1728"/>
                <a:gd name="T48" fmla="*/ 2147483647 w 2125"/>
                <a:gd name="T49" fmla="*/ 2147483647 h 1728"/>
                <a:gd name="T50" fmla="*/ 2147483647 w 2125"/>
                <a:gd name="T51" fmla="*/ 2147483647 h 1728"/>
                <a:gd name="T52" fmla="*/ 2147483647 w 2125"/>
                <a:gd name="T53" fmla="*/ 0 h 1728"/>
                <a:gd name="T54" fmla="*/ 2147483647 w 2125"/>
                <a:gd name="T55" fmla="*/ 0 h 1728"/>
                <a:gd name="T56" fmla="*/ 2147483647 w 2125"/>
                <a:gd name="T57" fmla="*/ 0 h 17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5"/>
                <a:gd name="T88" fmla="*/ 0 h 1728"/>
                <a:gd name="T89" fmla="*/ 2125 w 2125"/>
                <a:gd name="T90" fmla="*/ 1728 h 17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5" h="1728">
                  <a:moveTo>
                    <a:pt x="13" y="0"/>
                  </a:moveTo>
                  <a:lnTo>
                    <a:pt x="2076" y="190"/>
                  </a:lnTo>
                  <a:lnTo>
                    <a:pt x="2080" y="191"/>
                  </a:lnTo>
                  <a:lnTo>
                    <a:pt x="2084" y="194"/>
                  </a:lnTo>
                  <a:lnTo>
                    <a:pt x="2086" y="197"/>
                  </a:lnTo>
                  <a:lnTo>
                    <a:pt x="2087" y="201"/>
                  </a:lnTo>
                  <a:lnTo>
                    <a:pt x="2125" y="1716"/>
                  </a:lnTo>
                  <a:lnTo>
                    <a:pt x="2123" y="1720"/>
                  </a:lnTo>
                  <a:lnTo>
                    <a:pt x="2120" y="1724"/>
                  </a:lnTo>
                  <a:lnTo>
                    <a:pt x="2117" y="1727"/>
                  </a:lnTo>
                  <a:lnTo>
                    <a:pt x="2111" y="1728"/>
                  </a:lnTo>
                  <a:lnTo>
                    <a:pt x="2107" y="1727"/>
                  </a:lnTo>
                  <a:lnTo>
                    <a:pt x="2102" y="1724"/>
                  </a:lnTo>
                  <a:lnTo>
                    <a:pt x="2100" y="1721"/>
                  </a:lnTo>
                  <a:lnTo>
                    <a:pt x="2099" y="1716"/>
                  </a:lnTo>
                  <a:lnTo>
                    <a:pt x="2062" y="202"/>
                  </a:lnTo>
                  <a:lnTo>
                    <a:pt x="2074" y="213"/>
                  </a:lnTo>
                  <a:lnTo>
                    <a:pt x="11" y="23"/>
                  </a:lnTo>
                  <a:lnTo>
                    <a:pt x="6" y="21"/>
                  </a:lnTo>
                  <a:lnTo>
                    <a:pt x="2" y="18"/>
                  </a:lnTo>
                  <a:lnTo>
                    <a:pt x="0" y="15"/>
                  </a:lnTo>
                  <a:lnTo>
                    <a:pt x="0" y="10"/>
                  </a:lnTo>
                  <a:lnTo>
                    <a:pt x="1" y="6"/>
                  </a:lnTo>
                  <a:lnTo>
                    <a:pt x="4" y="2"/>
                  </a:lnTo>
                  <a:lnTo>
                    <a:pt x="9" y="0"/>
                  </a:lnTo>
                  <a:lnTo>
                    <a:pt x="13" y="0"/>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90" name="Freeform 53"/>
            <p:cNvSpPr>
              <a:spLocks/>
            </p:cNvSpPr>
            <p:nvPr/>
          </p:nvSpPr>
          <p:spPr bwMode="auto">
            <a:xfrm>
              <a:off x="1741033" y="6138635"/>
              <a:ext cx="284163" cy="187325"/>
            </a:xfrm>
            <a:custGeom>
              <a:avLst/>
              <a:gdLst>
                <a:gd name="T0" fmla="*/ 2147483647 w 357"/>
                <a:gd name="T1" fmla="*/ 2147483647 h 235"/>
                <a:gd name="T2" fmla="*/ 2147483647 w 357"/>
                <a:gd name="T3" fmla="*/ 2147483647 h 235"/>
                <a:gd name="T4" fmla="*/ 2147483647 w 357"/>
                <a:gd name="T5" fmla="*/ 2147483647 h 235"/>
                <a:gd name="T6" fmla="*/ 2147483647 w 357"/>
                <a:gd name="T7" fmla="*/ 2147483647 h 235"/>
                <a:gd name="T8" fmla="*/ 2147483647 w 357"/>
                <a:gd name="T9" fmla="*/ 2147483647 h 235"/>
                <a:gd name="T10" fmla="*/ 2147483647 w 357"/>
                <a:gd name="T11" fmla="*/ 2147483647 h 235"/>
                <a:gd name="T12" fmla="*/ 2147483647 w 357"/>
                <a:gd name="T13" fmla="*/ 2147483647 h 235"/>
                <a:gd name="T14" fmla="*/ 2147483647 w 357"/>
                <a:gd name="T15" fmla="*/ 2147483647 h 235"/>
                <a:gd name="T16" fmla="*/ 2147483647 w 357"/>
                <a:gd name="T17" fmla="*/ 2147483647 h 235"/>
                <a:gd name="T18" fmla="*/ 2147483647 w 357"/>
                <a:gd name="T19" fmla="*/ 2147483647 h 235"/>
                <a:gd name="T20" fmla="*/ 2147483647 w 357"/>
                <a:gd name="T21" fmla="*/ 2147483647 h 235"/>
                <a:gd name="T22" fmla="*/ 2147483647 w 357"/>
                <a:gd name="T23" fmla="*/ 2147483647 h 235"/>
                <a:gd name="T24" fmla="*/ 2147483647 w 357"/>
                <a:gd name="T25" fmla="*/ 2147483647 h 235"/>
                <a:gd name="T26" fmla="*/ 2147483647 w 357"/>
                <a:gd name="T27" fmla="*/ 2147483647 h 235"/>
                <a:gd name="T28" fmla="*/ 2147483647 w 357"/>
                <a:gd name="T29" fmla="*/ 2147483647 h 235"/>
                <a:gd name="T30" fmla="*/ 2147483647 w 357"/>
                <a:gd name="T31" fmla="*/ 2147483647 h 235"/>
                <a:gd name="T32" fmla="*/ 2147483647 w 357"/>
                <a:gd name="T33" fmla="*/ 2147483647 h 235"/>
                <a:gd name="T34" fmla="*/ 2147483647 w 357"/>
                <a:gd name="T35" fmla="*/ 2147483647 h 235"/>
                <a:gd name="T36" fmla="*/ 2147483647 w 357"/>
                <a:gd name="T37" fmla="*/ 2147483647 h 235"/>
                <a:gd name="T38" fmla="*/ 2147483647 w 357"/>
                <a:gd name="T39" fmla="*/ 2147483647 h 235"/>
                <a:gd name="T40" fmla="*/ 2147483647 w 357"/>
                <a:gd name="T41" fmla="*/ 2147483647 h 235"/>
                <a:gd name="T42" fmla="*/ 2147483647 w 357"/>
                <a:gd name="T43" fmla="*/ 2147483647 h 235"/>
                <a:gd name="T44" fmla="*/ 2147483647 w 357"/>
                <a:gd name="T45" fmla="*/ 2147483647 h 235"/>
                <a:gd name="T46" fmla="*/ 2147483647 w 357"/>
                <a:gd name="T47" fmla="*/ 2147483647 h 235"/>
                <a:gd name="T48" fmla="*/ 2147483647 w 357"/>
                <a:gd name="T49" fmla="*/ 2147483647 h 235"/>
                <a:gd name="T50" fmla="*/ 2147483647 w 357"/>
                <a:gd name="T51" fmla="*/ 2147483647 h 235"/>
                <a:gd name="T52" fmla="*/ 2147483647 w 357"/>
                <a:gd name="T53" fmla="*/ 2147483647 h 235"/>
                <a:gd name="T54" fmla="*/ 2147483647 w 357"/>
                <a:gd name="T55" fmla="*/ 2147483647 h 235"/>
                <a:gd name="T56" fmla="*/ 2147483647 w 357"/>
                <a:gd name="T57" fmla="*/ 2147483647 h 235"/>
                <a:gd name="T58" fmla="*/ 2147483647 w 357"/>
                <a:gd name="T59" fmla="*/ 2147483647 h 235"/>
                <a:gd name="T60" fmla="*/ 2147483647 w 357"/>
                <a:gd name="T61" fmla="*/ 2147483647 h 235"/>
                <a:gd name="T62" fmla="*/ 2147483647 w 357"/>
                <a:gd name="T63" fmla="*/ 2147483647 h 235"/>
                <a:gd name="T64" fmla="*/ 2147483647 w 357"/>
                <a:gd name="T65" fmla="*/ 2147483647 h 235"/>
                <a:gd name="T66" fmla="*/ 2147483647 w 357"/>
                <a:gd name="T67" fmla="*/ 2147483647 h 235"/>
                <a:gd name="T68" fmla="*/ 2147483647 w 357"/>
                <a:gd name="T69" fmla="*/ 2147483647 h 235"/>
                <a:gd name="T70" fmla="*/ 2147483647 w 357"/>
                <a:gd name="T71" fmla="*/ 2147483647 h 235"/>
                <a:gd name="T72" fmla="*/ 2147483647 w 357"/>
                <a:gd name="T73" fmla="*/ 2147483647 h 235"/>
                <a:gd name="T74" fmla="*/ 2147483647 w 357"/>
                <a:gd name="T75" fmla="*/ 2147483647 h 235"/>
                <a:gd name="T76" fmla="*/ 2147483647 w 357"/>
                <a:gd name="T77" fmla="*/ 2147483647 h 235"/>
                <a:gd name="T78" fmla="*/ 2147483647 w 357"/>
                <a:gd name="T79" fmla="*/ 2147483647 h 235"/>
                <a:gd name="T80" fmla="*/ 2147483647 w 357"/>
                <a:gd name="T81" fmla="*/ 2147483647 h 235"/>
                <a:gd name="T82" fmla="*/ 2147483647 w 357"/>
                <a:gd name="T83" fmla="*/ 2147483647 h 235"/>
                <a:gd name="T84" fmla="*/ 2147483647 w 357"/>
                <a:gd name="T85" fmla="*/ 2147483647 h 235"/>
                <a:gd name="T86" fmla="*/ 2147483647 w 357"/>
                <a:gd name="T87" fmla="*/ 2147483647 h 235"/>
                <a:gd name="T88" fmla="*/ 2147483647 w 357"/>
                <a:gd name="T89" fmla="*/ 2147483647 h 235"/>
                <a:gd name="T90" fmla="*/ 2147483647 w 357"/>
                <a:gd name="T91" fmla="*/ 2147483647 h 235"/>
                <a:gd name="T92" fmla="*/ 2147483647 w 357"/>
                <a:gd name="T93" fmla="*/ 2147483647 h 235"/>
                <a:gd name="T94" fmla="*/ 2147483647 w 357"/>
                <a:gd name="T95" fmla="*/ 0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7"/>
                <a:gd name="T145" fmla="*/ 0 h 235"/>
                <a:gd name="T146" fmla="*/ 357 w 357"/>
                <a:gd name="T147" fmla="*/ 235 h 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7" h="235">
                  <a:moveTo>
                    <a:pt x="66" y="0"/>
                  </a:moveTo>
                  <a:lnTo>
                    <a:pt x="85" y="36"/>
                  </a:lnTo>
                  <a:lnTo>
                    <a:pt x="83" y="33"/>
                  </a:lnTo>
                  <a:lnTo>
                    <a:pt x="87" y="38"/>
                  </a:lnTo>
                  <a:lnTo>
                    <a:pt x="86" y="36"/>
                  </a:lnTo>
                  <a:lnTo>
                    <a:pt x="89" y="42"/>
                  </a:lnTo>
                  <a:lnTo>
                    <a:pt x="87" y="39"/>
                  </a:lnTo>
                  <a:lnTo>
                    <a:pt x="91" y="44"/>
                  </a:lnTo>
                  <a:lnTo>
                    <a:pt x="89" y="41"/>
                  </a:lnTo>
                  <a:lnTo>
                    <a:pt x="99" y="50"/>
                  </a:lnTo>
                  <a:lnTo>
                    <a:pt x="95" y="47"/>
                  </a:lnTo>
                  <a:lnTo>
                    <a:pt x="106" y="55"/>
                  </a:lnTo>
                  <a:lnTo>
                    <a:pt x="103" y="53"/>
                  </a:lnTo>
                  <a:lnTo>
                    <a:pt x="116" y="59"/>
                  </a:lnTo>
                  <a:lnTo>
                    <a:pt x="112" y="58"/>
                  </a:lnTo>
                  <a:lnTo>
                    <a:pt x="125" y="64"/>
                  </a:lnTo>
                  <a:lnTo>
                    <a:pt x="123" y="63"/>
                  </a:lnTo>
                  <a:lnTo>
                    <a:pt x="137" y="69"/>
                  </a:lnTo>
                  <a:lnTo>
                    <a:pt x="135" y="68"/>
                  </a:lnTo>
                  <a:lnTo>
                    <a:pt x="149" y="73"/>
                  </a:lnTo>
                  <a:lnTo>
                    <a:pt x="148" y="72"/>
                  </a:lnTo>
                  <a:lnTo>
                    <a:pt x="162" y="76"/>
                  </a:lnTo>
                  <a:lnTo>
                    <a:pt x="161" y="76"/>
                  </a:lnTo>
                  <a:lnTo>
                    <a:pt x="175" y="80"/>
                  </a:lnTo>
                  <a:lnTo>
                    <a:pt x="190" y="83"/>
                  </a:lnTo>
                  <a:lnTo>
                    <a:pt x="203" y="86"/>
                  </a:lnTo>
                  <a:lnTo>
                    <a:pt x="216" y="90"/>
                  </a:lnTo>
                  <a:lnTo>
                    <a:pt x="229" y="94"/>
                  </a:lnTo>
                  <a:lnTo>
                    <a:pt x="243" y="99"/>
                  </a:lnTo>
                  <a:lnTo>
                    <a:pt x="249" y="102"/>
                  </a:lnTo>
                  <a:lnTo>
                    <a:pt x="255" y="105"/>
                  </a:lnTo>
                  <a:lnTo>
                    <a:pt x="262" y="109"/>
                  </a:lnTo>
                  <a:lnTo>
                    <a:pt x="270" y="113"/>
                  </a:lnTo>
                  <a:lnTo>
                    <a:pt x="277" y="117"/>
                  </a:lnTo>
                  <a:lnTo>
                    <a:pt x="283" y="120"/>
                  </a:lnTo>
                  <a:lnTo>
                    <a:pt x="289" y="124"/>
                  </a:lnTo>
                  <a:lnTo>
                    <a:pt x="295" y="127"/>
                  </a:lnTo>
                  <a:lnTo>
                    <a:pt x="300" y="131"/>
                  </a:lnTo>
                  <a:lnTo>
                    <a:pt x="306" y="135"/>
                  </a:lnTo>
                  <a:lnTo>
                    <a:pt x="316" y="142"/>
                  </a:lnTo>
                  <a:lnTo>
                    <a:pt x="324" y="151"/>
                  </a:lnTo>
                  <a:lnTo>
                    <a:pt x="332" y="162"/>
                  </a:lnTo>
                  <a:lnTo>
                    <a:pt x="337" y="168"/>
                  </a:lnTo>
                  <a:lnTo>
                    <a:pt x="357" y="203"/>
                  </a:lnTo>
                  <a:lnTo>
                    <a:pt x="292" y="235"/>
                  </a:lnTo>
                  <a:lnTo>
                    <a:pt x="271" y="201"/>
                  </a:lnTo>
                  <a:lnTo>
                    <a:pt x="272" y="202"/>
                  </a:lnTo>
                  <a:lnTo>
                    <a:pt x="270" y="198"/>
                  </a:lnTo>
                  <a:lnTo>
                    <a:pt x="271" y="200"/>
                  </a:lnTo>
                  <a:lnTo>
                    <a:pt x="266" y="193"/>
                  </a:lnTo>
                  <a:lnTo>
                    <a:pt x="269" y="196"/>
                  </a:lnTo>
                  <a:lnTo>
                    <a:pt x="262" y="190"/>
                  </a:lnTo>
                  <a:lnTo>
                    <a:pt x="265" y="193"/>
                  </a:lnTo>
                  <a:lnTo>
                    <a:pt x="258" y="187"/>
                  </a:lnTo>
                  <a:lnTo>
                    <a:pt x="259" y="188"/>
                  </a:lnTo>
                  <a:lnTo>
                    <a:pt x="256" y="185"/>
                  </a:lnTo>
                  <a:lnTo>
                    <a:pt x="256" y="186"/>
                  </a:lnTo>
                  <a:lnTo>
                    <a:pt x="251" y="183"/>
                  </a:lnTo>
                  <a:lnTo>
                    <a:pt x="253" y="184"/>
                  </a:lnTo>
                  <a:lnTo>
                    <a:pt x="248" y="181"/>
                  </a:lnTo>
                  <a:lnTo>
                    <a:pt x="243" y="178"/>
                  </a:lnTo>
                  <a:lnTo>
                    <a:pt x="244" y="178"/>
                  </a:lnTo>
                  <a:lnTo>
                    <a:pt x="238" y="175"/>
                  </a:lnTo>
                  <a:lnTo>
                    <a:pt x="232" y="171"/>
                  </a:lnTo>
                  <a:lnTo>
                    <a:pt x="225" y="167"/>
                  </a:lnTo>
                  <a:lnTo>
                    <a:pt x="217" y="163"/>
                  </a:lnTo>
                  <a:lnTo>
                    <a:pt x="218" y="164"/>
                  </a:lnTo>
                  <a:lnTo>
                    <a:pt x="214" y="161"/>
                  </a:lnTo>
                  <a:lnTo>
                    <a:pt x="215" y="162"/>
                  </a:lnTo>
                  <a:lnTo>
                    <a:pt x="211" y="160"/>
                  </a:lnTo>
                  <a:lnTo>
                    <a:pt x="213" y="161"/>
                  </a:lnTo>
                  <a:lnTo>
                    <a:pt x="203" y="157"/>
                  </a:lnTo>
                  <a:lnTo>
                    <a:pt x="205" y="158"/>
                  </a:lnTo>
                  <a:lnTo>
                    <a:pt x="193" y="154"/>
                  </a:lnTo>
                  <a:lnTo>
                    <a:pt x="195" y="154"/>
                  </a:lnTo>
                  <a:lnTo>
                    <a:pt x="182" y="151"/>
                  </a:lnTo>
                  <a:lnTo>
                    <a:pt x="183" y="151"/>
                  </a:lnTo>
                  <a:lnTo>
                    <a:pt x="170" y="148"/>
                  </a:lnTo>
                  <a:lnTo>
                    <a:pt x="155" y="144"/>
                  </a:lnTo>
                  <a:lnTo>
                    <a:pt x="141" y="140"/>
                  </a:lnTo>
                  <a:lnTo>
                    <a:pt x="125" y="136"/>
                  </a:lnTo>
                  <a:lnTo>
                    <a:pt x="110" y="131"/>
                  </a:lnTo>
                  <a:lnTo>
                    <a:pt x="95" y="125"/>
                  </a:lnTo>
                  <a:lnTo>
                    <a:pt x="78" y="119"/>
                  </a:lnTo>
                  <a:lnTo>
                    <a:pt x="64" y="110"/>
                  </a:lnTo>
                  <a:lnTo>
                    <a:pt x="48" y="100"/>
                  </a:lnTo>
                  <a:lnTo>
                    <a:pt x="36" y="89"/>
                  </a:lnTo>
                  <a:lnTo>
                    <a:pt x="29" y="82"/>
                  </a:lnTo>
                  <a:lnTo>
                    <a:pt x="24" y="74"/>
                  </a:lnTo>
                  <a:lnTo>
                    <a:pt x="18" y="65"/>
                  </a:lnTo>
                  <a:lnTo>
                    <a:pt x="0" y="28"/>
                  </a:lnTo>
                  <a:lnTo>
                    <a:pt x="66" y="0"/>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91" name="Freeform 54"/>
            <p:cNvSpPr>
              <a:spLocks/>
            </p:cNvSpPr>
            <p:nvPr/>
          </p:nvSpPr>
          <p:spPr bwMode="auto">
            <a:xfrm>
              <a:off x="3055483" y="6541860"/>
              <a:ext cx="528638" cy="282575"/>
            </a:xfrm>
            <a:custGeom>
              <a:avLst/>
              <a:gdLst>
                <a:gd name="T0" fmla="*/ 0 w 666"/>
                <a:gd name="T1" fmla="*/ 0 h 357"/>
                <a:gd name="T2" fmla="*/ 2147483647 w 666"/>
                <a:gd name="T3" fmla="*/ 2147483647 h 357"/>
                <a:gd name="T4" fmla="*/ 2147483647 w 666"/>
                <a:gd name="T5" fmla="*/ 2147483647 h 357"/>
                <a:gd name="T6" fmla="*/ 0 w 666"/>
                <a:gd name="T7" fmla="*/ 2147483647 h 357"/>
                <a:gd name="T8" fmla="*/ 0 w 666"/>
                <a:gd name="T9" fmla="*/ 0 h 357"/>
                <a:gd name="T10" fmla="*/ 0 60000 65536"/>
                <a:gd name="T11" fmla="*/ 0 60000 65536"/>
                <a:gd name="T12" fmla="*/ 0 60000 65536"/>
                <a:gd name="T13" fmla="*/ 0 60000 65536"/>
                <a:gd name="T14" fmla="*/ 0 60000 65536"/>
                <a:gd name="T15" fmla="*/ 0 w 666"/>
                <a:gd name="T16" fmla="*/ 0 h 357"/>
                <a:gd name="T17" fmla="*/ 666 w 666"/>
                <a:gd name="T18" fmla="*/ 357 h 357"/>
              </a:gdLst>
              <a:ahLst/>
              <a:cxnLst>
                <a:cxn ang="T10">
                  <a:pos x="T0" y="T1"/>
                </a:cxn>
                <a:cxn ang="T11">
                  <a:pos x="T2" y="T3"/>
                </a:cxn>
                <a:cxn ang="T12">
                  <a:pos x="T4" y="T5"/>
                </a:cxn>
                <a:cxn ang="T13">
                  <a:pos x="T6" y="T7"/>
                </a:cxn>
                <a:cxn ang="T14">
                  <a:pos x="T8" y="T9"/>
                </a:cxn>
              </a:cxnLst>
              <a:rect l="T15" t="T16" r="T17" b="T18"/>
              <a:pathLst>
                <a:path w="666" h="357">
                  <a:moveTo>
                    <a:pt x="0" y="0"/>
                  </a:moveTo>
                  <a:lnTo>
                    <a:pt x="666" y="71"/>
                  </a:lnTo>
                  <a:lnTo>
                    <a:pt x="666" y="357"/>
                  </a:lnTo>
                  <a:lnTo>
                    <a:pt x="0" y="286"/>
                  </a:lnTo>
                  <a:lnTo>
                    <a:pt x="0" y="0"/>
                  </a:lnTo>
                  <a:close/>
                </a:path>
              </a:pathLst>
            </a:custGeom>
            <a:solidFill>
              <a:srgbClr val="92D050"/>
            </a:solidFill>
            <a:ln w="9525">
              <a:noFill/>
              <a:round/>
              <a:headEnd/>
              <a:tailEnd/>
            </a:ln>
          </p:spPr>
          <p:txBody>
            <a:bodyPr/>
            <a:lstStyle/>
            <a:p>
              <a:endParaRPr lang="ja-JP" altLang="en-US"/>
            </a:p>
          </p:txBody>
        </p:sp>
        <p:sp>
          <p:nvSpPr>
            <p:cNvPr id="92" name="Freeform 55"/>
            <p:cNvSpPr>
              <a:spLocks noEditPoints="1"/>
            </p:cNvSpPr>
            <p:nvPr/>
          </p:nvSpPr>
          <p:spPr bwMode="auto">
            <a:xfrm>
              <a:off x="3052308" y="6538685"/>
              <a:ext cx="534988" cy="288925"/>
            </a:xfrm>
            <a:custGeom>
              <a:avLst/>
              <a:gdLst>
                <a:gd name="T0" fmla="*/ 0 w 675"/>
                <a:gd name="T1" fmla="*/ 0 h 365"/>
                <a:gd name="T2" fmla="*/ 0 w 675"/>
                <a:gd name="T3" fmla="*/ 0 h 365"/>
                <a:gd name="T4" fmla="*/ 0 w 675"/>
                <a:gd name="T5" fmla="*/ 0 h 365"/>
                <a:gd name="T6" fmla="*/ 2147483647 w 675"/>
                <a:gd name="T7" fmla="*/ 2147483647 h 365"/>
                <a:gd name="T8" fmla="*/ 2147483647 w 675"/>
                <a:gd name="T9" fmla="*/ 2147483647 h 365"/>
                <a:gd name="T10" fmla="*/ 2147483647 w 675"/>
                <a:gd name="T11" fmla="*/ 2147483647 h 365"/>
                <a:gd name="T12" fmla="*/ 2147483647 w 675"/>
                <a:gd name="T13" fmla="*/ 2147483647 h 365"/>
                <a:gd name="T14" fmla="*/ 2147483647 w 675"/>
                <a:gd name="T15" fmla="*/ 2147483647 h 365"/>
                <a:gd name="T16" fmla="*/ 2147483647 w 675"/>
                <a:gd name="T17" fmla="*/ 2147483647 h 365"/>
                <a:gd name="T18" fmla="*/ 0 w 675"/>
                <a:gd name="T19" fmla="*/ 2147483647 h 365"/>
                <a:gd name="T20" fmla="*/ 0 w 675"/>
                <a:gd name="T21" fmla="*/ 2147483647 h 365"/>
                <a:gd name="T22" fmla="*/ 0 w 675"/>
                <a:gd name="T23" fmla="*/ 2147483647 h 365"/>
                <a:gd name="T24" fmla="*/ 0 w 675"/>
                <a:gd name="T25" fmla="*/ 0 h 365"/>
                <a:gd name="T26" fmla="*/ 0 w 675"/>
                <a:gd name="T27" fmla="*/ 2147483647 h 365"/>
                <a:gd name="T28" fmla="*/ 0 w 675"/>
                <a:gd name="T29" fmla="*/ 2147483647 h 365"/>
                <a:gd name="T30" fmla="*/ 2147483647 w 675"/>
                <a:gd name="T31" fmla="*/ 2147483647 h 365"/>
                <a:gd name="T32" fmla="*/ 2147483647 w 675"/>
                <a:gd name="T33" fmla="*/ 2147483647 h 365"/>
                <a:gd name="T34" fmla="*/ 2147483647 w 675"/>
                <a:gd name="T35" fmla="*/ 2147483647 h 365"/>
                <a:gd name="T36" fmla="*/ 2147483647 w 675"/>
                <a:gd name="T37" fmla="*/ 2147483647 h 365"/>
                <a:gd name="T38" fmla="*/ 0 w 675"/>
                <a:gd name="T39" fmla="*/ 0 h 365"/>
                <a:gd name="T40" fmla="*/ 0 w 675"/>
                <a:gd name="T41" fmla="*/ 0 h 365"/>
                <a:gd name="T42" fmla="*/ 0 w 675"/>
                <a:gd name="T43" fmla="*/ 2147483647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5"/>
                <a:gd name="T67" fmla="*/ 0 h 365"/>
                <a:gd name="T68" fmla="*/ 675 w 675"/>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5" h="365">
                  <a:moveTo>
                    <a:pt x="0" y="4"/>
                  </a:moveTo>
                  <a:lnTo>
                    <a:pt x="1" y="1"/>
                  </a:lnTo>
                  <a:lnTo>
                    <a:pt x="5" y="0"/>
                  </a:lnTo>
                  <a:lnTo>
                    <a:pt x="671" y="71"/>
                  </a:lnTo>
                  <a:lnTo>
                    <a:pt x="674" y="73"/>
                  </a:lnTo>
                  <a:lnTo>
                    <a:pt x="675" y="75"/>
                  </a:lnTo>
                  <a:lnTo>
                    <a:pt x="675" y="361"/>
                  </a:lnTo>
                  <a:lnTo>
                    <a:pt x="673" y="364"/>
                  </a:lnTo>
                  <a:lnTo>
                    <a:pt x="670" y="365"/>
                  </a:lnTo>
                  <a:lnTo>
                    <a:pt x="4" y="294"/>
                  </a:lnTo>
                  <a:lnTo>
                    <a:pt x="1" y="293"/>
                  </a:lnTo>
                  <a:lnTo>
                    <a:pt x="0" y="290"/>
                  </a:lnTo>
                  <a:lnTo>
                    <a:pt x="0" y="4"/>
                  </a:lnTo>
                  <a:close/>
                  <a:moveTo>
                    <a:pt x="9" y="290"/>
                  </a:moveTo>
                  <a:lnTo>
                    <a:pt x="5" y="286"/>
                  </a:lnTo>
                  <a:lnTo>
                    <a:pt x="671" y="357"/>
                  </a:lnTo>
                  <a:lnTo>
                    <a:pt x="667" y="361"/>
                  </a:lnTo>
                  <a:lnTo>
                    <a:pt x="667" y="75"/>
                  </a:lnTo>
                  <a:lnTo>
                    <a:pt x="670" y="79"/>
                  </a:lnTo>
                  <a:lnTo>
                    <a:pt x="4" y="8"/>
                  </a:lnTo>
                  <a:lnTo>
                    <a:pt x="9" y="4"/>
                  </a:lnTo>
                  <a:lnTo>
                    <a:pt x="9" y="290"/>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93" name="Freeform 56"/>
            <p:cNvSpPr>
              <a:spLocks/>
            </p:cNvSpPr>
            <p:nvPr/>
          </p:nvSpPr>
          <p:spPr bwMode="auto">
            <a:xfrm>
              <a:off x="3042783" y="7014935"/>
              <a:ext cx="541338" cy="287338"/>
            </a:xfrm>
            <a:custGeom>
              <a:avLst/>
              <a:gdLst>
                <a:gd name="T0" fmla="*/ 0 w 682"/>
                <a:gd name="T1" fmla="*/ 0 h 362"/>
                <a:gd name="T2" fmla="*/ 2147483647 w 682"/>
                <a:gd name="T3" fmla="*/ 2147483647 h 362"/>
                <a:gd name="T4" fmla="*/ 2147483647 w 682"/>
                <a:gd name="T5" fmla="*/ 2147483647 h 362"/>
                <a:gd name="T6" fmla="*/ 0 w 682"/>
                <a:gd name="T7" fmla="*/ 2147483647 h 362"/>
                <a:gd name="T8" fmla="*/ 0 w 682"/>
                <a:gd name="T9" fmla="*/ 0 h 362"/>
                <a:gd name="T10" fmla="*/ 0 60000 65536"/>
                <a:gd name="T11" fmla="*/ 0 60000 65536"/>
                <a:gd name="T12" fmla="*/ 0 60000 65536"/>
                <a:gd name="T13" fmla="*/ 0 60000 65536"/>
                <a:gd name="T14" fmla="*/ 0 60000 65536"/>
                <a:gd name="T15" fmla="*/ 0 w 682"/>
                <a:gd name="T16" fmla="*/ 0 h 362"/>
                <a:gd name="T17" fmla="*/ 682 w 682"/>
                <a:gd name="T18" fmla="*/ 362 h 362"/>
              </a:gdLst>
              <a:ahLst/>
              <a:cxnLst>
                <a:cxn ang="T10">
                  <a:pos x="T0" y="T1"/>
                </a:cxn>
                <a:cxn ang="T11">
                  <a:pos x="T2" y="T3"/>
                </a:cxn>
                <a:cxn ang="T12">
                  <a:pos x="T4" y="T5"/>
                </a:cxn>
                <a:cxn ang="T13">
                  <a:pos x="T6" y="T7"/>
                </a:cxn>
                <a:cxn ang="T14">
                  <a:pos x="T8" y="T9"/>
                </a:cxn>
              </a:cxnLst>
              <a:rect l="T15" t="T16" r="T17" b="T18"/>
              <a:pathLst>
                <a:path w="682" h="362">
                  <a:moveTo>
                    <a:pt x="0" y="0"/>
                  </a:moveTo>
                  <a:lnTo>
                    <a:pt x="682" y="72"/>
                  </a:lnTo>
                  <a:lnTo>
                    <a:pt x="682" y="362"/>
                  </a:lnTo>
                  <a:lnTo>
                    <a:pt x="0" y="289"/>
                  </a:lnTo>
                  <a:lnTo>
                    <a:pt x="0" y="0"/>
                  </a:lnTo>
                  <a:close/>
                </a:path>
              </a:pathLst>
            </a:custGeom>
            <a:solidFill>
              <a:srgbClr val="92D050"/>
            </a:solidFill>
            <a:ln w="9525">
              <a:noFill/>
              <a:round/>
              <a:headEnd/>
              <a:tailEnd/>
            </a:ln>
          </p:spPr>
          <p:txBody>
            <a:bodyPr/>
            <a:lstStyle/>
            <a:p>
              <a:endParaRPr lang="ja-JP" altLang="en-US"/>
            </a:p>
          </p:txBody>
        </p:sp>
        <p:sp>
          <p:nvSpPr>
            <p:cNvPr id="94" name="Freeform 57"/>
            <p:cNvSpPr>
              <a:spLocks noEditPoints="1"/>
            </p:cNvSpPr>
            <p:nvPr/>
          </p:nvSpPr>
          <p:spPr bwMode="auto">
            <a:xfrm>
              <a:off x="3039608" y="7010173"/>
              <a:ext cx="547688" cy="295275"/>
            </a:xfrm>
            <a:custGeom>
              <a:avLst/>
              <a:gdLst>
                <a:gd name="T0" fmla="*/ 0 w 690"/>
                <a:gd name="T1" fmla="*/ 2147483647 h 370"/>
                <a:gd name="T2" fmla="*/ 2147483647 w 690"/>
                <a:gd name="T3" fmla="*/ 2147483647 h 370"/>
                <a:gd name="T4" fmla="*/ 2147483647 w 690"/>
                <a:gd name="T5" fmla="*/ 0 h 370"/>
                <a:gd name="T6" fmla="*/ 2147483647 w 690"/>
                <a:gd name="T7" fmla="*/ 2147483647 h 370"/>
                <a:gd name="T8" fmla="*/ 2147483647 w 690"/>
                <a:gd name="T9" fmla="*/ 2147483647 h 370"/>
                <a:gd name="T10" fmla="*/ 2147483647 w 690"/>
                <a:gd name="T11" fmla="*/ 2147483647 h 370"/>
                <a:gd name="T12" fmla="*/ 2147483647 w 690"/>
                <a:gd name="T13" fmla="*/ 2147483647 h 370"/>
                <a:gd name="T14" fmla="*/ 2147483647 w 690"/>
                <a:gd name="T15" fmla="*/ 2147483647 h 370"/>
                <a:gd name="T16" fmla="*/ 2147483647 w 690"/>
                <a:gd name="T17" fmla="*/ 2147483647 h 370"/>
                <a:gd name="T18" fmla="*/ 2147483647 w 690"/>
                <a:gd name="T19" fmla="*/ 2147483647 h 370"/>
                <a:gd name="T20" fmla="*/ 2147483647 w 690"/>
                <a:gd name="T21" fmla="*/ 2147483647 h 370"/>
                <a:gd name="T22" fmla="*/ 0 w 690"/>
                <a:gd name="T23" fmla="*/ 2147483647 h 370"/>
                <a:gd name="T24" fmla="*/ 0 w 690"/>
                <a:gd name="T25" fmla="*/ 2147483647 h 370"/>
                <a:gd name="T26" fmla="*/ 2147483647 w 690"/>
                <a:gd name="T27" fmla="*/ 2147483647 h 370"/>
                <a:gd name="T28" fmla="*/ 2147483647 w 690"/>
                <a:gd name="T29" fmla="*/ 2147483647 h 370"/>
                <a:gd name="T30" fmla="*/ 2147483647 w 690"/>
                <a:gd name="T31" fmla="*/ 2147483647 h 370"/>
                <a:gd name="T32" fmla="*/ 2147483647 w 690"/>
                <a:gd name="T33" fmla="*/ 2147483647 h 370"/>
                <a:gd name="T34" fmla="*/ 2147483647 w 690"/>
                <a:gd name="T35" fmla="*/ 2147483647 h 370"/>
                <a:gd name="T36" fmla="*/ 2147483647 w 690"/>
                <a:gd name="T37" fmla="*/ 2147483647 h 370"/>
                <a:gd name="T38" fmla="*/ 2147483647 w 690"/>
                <a:gd name="T39" fmla="*/ 2147483647 h 370"/>
                <a:gd name="T40" fmla="*/ 2147483647 w 690"/>
                <a:gd name="T41" fmla="*/ 2147483647 h 370"/>
                <a:gd name="T42" fmla="*/ 2147483647 w 690"/>
                <a:gd name="T43" fmla="*/ 2147483647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0"/>
                <a:gd name="T67" fmla="*/ 0 h 370"/>
                <a:gd name="T68" fmla="*/ 690 w 690"/>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0" h="370">
                  <a:moveTo>
                    <a:pt x="0" y="4"/>
                  </a:moveTo>
                  <a:lnTo>
                    <a:pt x="1" y="1"/>
                  </a:lnTo>
                  <a:lnTo>
                    <a:pt x="4" y="0"/>
                  </a:lnTo>
                  <a:lnTo>
                    <a:pt x="686" y="72"/>
                  </a:lnTo>
                  <a:lnTo>
                    <a:pt x="689" y="74"/>
                  </a:lnTo>
                  <a:lnTo>
                    <a:pt x="690" y="76"/>
                  </a:lnTo>
                  <a:lnTo>
                    <a:pt x="690" y="366"/>
                  </a:lnTo>
                  <a:lnTo>
                    <a:pt x="688" y="369"/>
                  </a:lnTo>
                  <a:lnTo>
                    <a:pt x="685" y="370"/>
                  </a:lnTo>
                  <a:lnTo>
                    <a:pt x="3" y="297"/>
                  </a:lnTo>
                  <a:lnTo>
                    <a:pt x="1" y="296"/>
                  </a:lnTo>
                  <a:lnTo>
                    <a:pt x="0" y="293"/>
                  </a:lnTo>
                  <a:lnTo>
                    <a:pt x="0" y="4"/>
                  </a:lnTo>
                  <a:close/>
                  <a:moveTo>
                    <a:pt x="9" y="293"/>
                  </a:moveTo>
                  <a:lnTo>
                    <a:pt x="4" y="289"/>
                  </a:lnTo>
                  <a:lnTo>
                    <a:pt x="686" y="362"/>
                  </a:lnTo>
                  <a:lnTo>
                    <a:pt x="682" y="366"/>
                  </a:lnTo>
                  <a:lnTo>
                    <a:pt x="682" y="76"/>
                  </a:lnTo>
                  <a:lnTo>
                    <a:pt x="685" y="80"/>
                  </a:lnTo>
                  <a:lnTo>
                    <a:pt x="3" y="8"/>
                  </a:lnTo>
                  <a:lnTo>
                    <a:pt x="9" y="4"/>
                  </a:lnTo>
                  <a:lnTo>
                    <a:pt x="9" y="293"/>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95" name="Freeform 58"/>
            <p:cNvSpPr>
              <a:spLocks/>
            </p:cNvSpPr>
            <p:nvPr/>
          </p:nvSpPr>
          <p:spPr bwMode="auto">
            <a:xfrm>
              <a:off x="3045958" y="7318148"/>
              <a:ext cx="541338" cy="284163"/>
            </a:xfrm>
            <a:custGeom>
              <a:avLst/>
              <a:gdLst>
                <a:gd name="T0" fmla="*/ 0 w 681"/>
                <a:gd name="T1" fmla="*/ 0 h 358"/>
                <a:gd name="T2" fmla="*/ 2147483647 w 681"/>
                <a:gd name="T3" fmla="*/ 2147483647 h 358"/>
                <a:gd name="T4" fmla="*/ 2147483647 w 681"/>
                <a:gd name="T5" fmla="*/ 2147483647 h 358"/>
                <a:gd name="T6" fmla="*/ 0 w 681"/>
                <a:gd name="T7" fmla="*/ 2147483647 h 358"/>
                <a:gd name="T8" fmla="*/ 0 w 681"/>
                <a:gd name="T9" fmla="*/ 0 h 358"/>
                <a:gd name="T10" fmla="*/ 0 60000 65536"/>
                <a:gd name="T11" fmla="*/ 0 60000 65536"/>
                <a:gd name="T12" fmla="*/ 0 60000 65536"/>
                <a:gd name="T13" fmla="*/ 0 60000 65536"/>
                <a:gd name="T14" fmla="*/ 0 60000 65536"/>
                <a:gd name="T15" fmla="*/ 0 w 681"/>
                <a:gd name="T16" fmla="*/ 0 h 358"/>
                <a:gd name="T17" fmla="*/ 681 w 681"/>
                <a:gd name="T18" fmla="*/ 358 h 358"/>
              </a:gdLst>
              <a:ahLst/>
              <a:cxnLst>
                <a:cxn ang="T10">
                  <a:pos x="T0" y="T1"/>
                </a:cxn>
                <a:cxn ang="T11">
                  <a:pos x="T2" y="T3"/>
                </a:cxn>
                <a:cxn ang="T12">
                  <a:pos x="T4" y="T5"/>
                </a:cxn>
                <a:cxn ang="T13">
                  <a:pos x="T6" y="T7"/>
                </a:cxn>
                <a:cxn ang="T14">
                  <a:pos x="T8" y="T9"/>
                </a:cxn>
              </a:cxnLst>
              <a:rect l="T15" t="T16" r="T17" b="T18"/>
              <a:pathLst>
                <a:path w="681" h="358">
                  <a:moveTo>
                    <a:pt x="0" y="0"/>
                  </a:moveTo>
                  <a:lnTo>
                    <a:pt x="681" y="71"/>
                  </a:lnTo>
                  <a:lnTo>
                    <a:pt x="681" y="358"/>
                  </a:lnTo>
                  <a:lnTo>
                    <a:pt x="0" y="286"/>
                  </a:lnTo>
                  <a:lnTo>
                    <a:pt x="0" y="0"/>
                  </a:lnTo>
                  <a:close/>
                </a:path>
              </a:pathLst>
            </a:custGeom>
            <a:solidFill>
              <a:srgbClr val="92D050"/>
            </a:solidFill>
            <a:ln w="9525">
              <a:noFill/>
              <a:round/>
              <a:headEnd/>
              <a:tailEnd/>
            </a:ln>
          </p:spPr>
          <p:txBody>
            <a:bodyPr/>
            <a:lstStyle/>
            <a:p>
              <a:endParaRPr lang="ja-JP" altLang="en-US"/>
            </a:p>
          </p:txBody>
        </p:sp>
        <p:sp>
          <p:nvSpPr>
            <p:cNvPr id="96" name="Freeform 59"/>
            <p:cNvSpPr>
              <a:spLocks noEditPoints="1"/>
            </p:cNvSpPr>
            <p:nvPr/>
          </p:nvSpPr>
          <p:spPr bwMode="auto">
            <a:xfrm>
              <a:off x="3042783" y="7314973"/>
              <a:ext cx="547688" cy="290513"/>
            </a:xfrm>
            <a:custGeom>
              <a:avLst/>
              <a:gdLst>
                <a:gd name="T0" fmla="*/ 0 w 691"/>
                <a:gd name="T1" fmla="*/ 2147483647 h 366"/>
                <a:gd name="T2" fmla="*/ 0 w 691"/>
                <a:gd name="T3" fmla="*/ 2147483647 h 366"/>
                <a:gd name="T4" fmla="*/ 0 w 691"/>
                <a:gd name="T5" fmla="*/ 0 h 366"/>
                <a:gd name="T6" fmla="*/ 2147483647 w 691"/>
                <a:gd name="T7" fmla="*/ 2147483647 h 366"/>
                <a:gd name="T8" fmla="*/ 2147483647 w 691"/>
                <a:gd name="T9" fmla="*/ 2147483647 h 366"/>
                <a:gd name="T10" fmla="*/ 2147483647 w 691"/>
                <a:gd name="T11" fmla="*/ 2147483647 h 366"/>
                <a:gd name="T12" fmla="*/ 2147483647 w 691"/>
                <a:gd name="T13" fmla="*/ 2147483647 h 366"/>
                <a:gd name="T14" fmla="*/ 2147483647 w 691"/>
                <a:gd name="T15" fmla="*/ 2147483647 h 366"/>
                <a:gd name="T16" fmla="*/ 2147483647 w 691"/>
                <a:gd name="T17" fmla="*/ 2147483647 h 366"/>
                <a:gd name="T18" fmla="*/ 0 w 691"/>
                <a:gd name="T19" fmla="*/ 2147483647 h 366"/>
                <a:gd name="T20" fmla="*/ 0 w 691"/>
                <a:gd name="T21" fmla="*/ 2147483647 h 366"/>
                <a:gd name="T22" fmla="*/ 0 w 691"/>
                <a:gd name="T23" fmla="*/ 2147483647 h 366"/>
                <a:gd name="T24" fmla="*/ 0 w 691"/>
                <a:gd name="T25" fmla="*/ 2147483647 h 366"/>
                <a:gd name="T26" fmla="*/ 0 w 691"/>
                <a:gd name="T27" fmla="*/ 2147483647 h 366"/>
                <a:gd name="T28" fmla="*/ 0 w 691"/>
                <a:gd name="T29" fmla="*/ 2147483647 h 366"/>
                <a:gd name="T30" fmla="*/ 2147483647 w 691"/>
                <a:gd name="T31" fmla="*/ 2147483647 h 366"/>
                <a:gd name="T32" fmla="*/ 2147483647 w 691"/>
                <a:gd name="T33" fmla="*/ 2147483647 h 366"/>
                <a:gd name="T34" fmla="*/ 2147483647 w 691"/>
                <a:gd name="T35" fmla="*/ 2147483647 h 366"/>
                <a:gd name="T36" fmla="*/ 2147483647 w 691"/>
                <a:gd name="T37" fmla="*/ 2147483647 h 366"/>
                <a:gd name="T38" fmla="*/ 0 w 691"/>
                <a:gd name="T39" fmla="*/ 2147483647 h 366"/>
                <a:gd name="T40" fmla="*/ 0 w 691"/>
                <a:gd name="T41" fmla="*/ 2147483647 h 366"/>
                <a:gd name="T42" fmla="*/ 0 w 691"/>
                <a:gd name="T43" fmla="*/ 2147483647 h 3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1"/>
                <a:gd name="T67" fmla="*/ 0 h 366"/>
                <a:gd name="T68" fmla="*/ 691 w 691"/>
                <a:gd name="T69" fmla="*/ 366 h 3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1" h="366">
                  <a:moveTo>
                    <a:pt x="0" y="4"/>
                  </a:moveTo>
                  <a:lnTo>
                    <a:pt x="1" y="1"/>
                  </a:lnTo>
                  <a:lnTo>
                    <a:pt x="5" y="0"/>
                  </a:lnTo>
                  <a:lnTo>
                    <a:pt x="686" y="71"/>
                  </a:lnTo>
                  <a:lnTo>
                    <a:pt x="690" y="73"/>
                  </a:lnTo>
                  <a:lnTo>
                    <a:pt x="691" y="75"/>
                  </a:lnTo>
                  <a:lnTo>
                    <a:pt x="691" y="362"/>
                  </a:lnTo>
                  <a:lnTo>
                    <a:pt x="689" y="365"/>
                  </a:lnTo>
                  <a:lnTo>
                    <a:pt x="685" y="366"/>
                  </a:lnTo>
                  <a:lnTo>
                    <a:pt x="4" y="294"/>
                  </a:lnTo>
                  <a:lnTo>
                    <a:pt x="1" y="293"/>
                  </a:lnTo>
                  <a:lnTo>
                    <a:pt x="0" y="290"/>
                  </a:lnTo>
                  <a:lnTo>
                    <a:pt x="0" y="4"/>
                  </a:lnTo>
                  <a:close/>
                  <a:moveTo>
                    <a:pt x="9" y="290"/>
                  </a:moveTo>
                  <a:lnTo>
                    <a:pt x="5" y="286"/>
                  </a:lnTo>
                  <a:lnTo>
                    <a:pt x="686" y="358"/>
                  </a:lnTo>
                  <a:lnTo>
                    <a:pt x="682" y="362"/>
                  </a:lnTo>
                  <a:lnTo>
                    <a:pt x="682" y="75"/>
                  </a:lnTo>
                  <a:lnTo>
                    <a:pt x="685" y="79"/>
                  </a:lnTo>
                  <a:lnTo>
                    <a:pt x="4" y="8"/>
                  </a:lnTo>
                  <a:lnTo>
                    <a:pt x="9" y="4"/>
                  </a:lnTo>
                  <a:lnTo>
                    <a:pt x="9" y="290"/>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97" name="Freeform 60"/>
            <p:cNvSpPr>
              <a:spLocks/>
            </p:cNvSpPr>
            <p:nvPr/>
          </p:nvSpPr>
          <p:spPr bwMode="auto">
            <a:xfrm>
              <a:off x="3022146" y="6487885"/>
              <a:ext cx="650875" cy="76200"/>
            </a:xfrm>
            <a:custGeom>
              <a:avLst/>
              <a:gdLst>
                <a:gd name="T0" fmla="*/ 2147483647 w 821"/>
                <a:gd name="T1" fmla="*/ 2147483647 h 97"/>
                <a:gd name="T2" fmla="*/ 0 w 821"/>
                <a:gd name="T3" fmla="*/ 0 h 97"/>
                <a:gd name="T4" fmla="*/ 0 w 821"/>
                <a:gd name="T5" fmla="*/ 0 h 97"/>
                <a:gd name="T6" fmla="*/ 0 w 821"/>
                <a:gd name="T7" fmla="*/ 0 h 97"/>
                <a:gd name="T8" fmla="*/ 0 w 821"/>
                <a:gd name="T9" fmla="*/ 0 h 97"/>
                <a:gd name="T10" fmla="*/ 0 w 821"/>
                <a:gd name="T11" fmla="*/ 0 h 97"/>
                <a:gd name="T12" fmla="*/ 0 w 821"/>
                <a:gd name="T13" fmla="*/ 0 h 97"/>
                <a:gd name="T14" fmla="*/ 0 w 821"/>
                <a:gd name="T15" fmla="*/ 0 h 97"/>
                <a:gd name="T16" fmla="*/ 0 w 821"/>
                <a:gd name="T17" fmla="*/ 0 h 97"/>
                <a:gd name="T18" fmla="*/ 0 w 821"/>
                <a:gd name="T19" fmla="*/ 0 h 97"/>
                <a:gd name="T20" fmla="*/ 0 w 821"/>
                <a:gd name="T21" fmla="*/ 0 h 97"/>
                <a:gd name="T22" fmla="*/ 0 w 821"/>
                <a:gd name="T23" fmla="*/ 0 h 97"/>
                <a:gd name="T24" fmla="*/ 2147483647 w 821"/>
                <a:gd name="T25" fmla="*/ 2147483647 h 97"/>
                <a:gd name="T26" fmla="*/ 2147483647 w 821"/>
                <a:gd name="T27" fmla="*/ 2147483647 h 97"/>
                <a:gd name="T28" fmla="*/ 2147483647 w 821"/>
                <a:gd name="T29" fmla="*/ 2147483647 h 97"/>
                <a:gd name="T30" fmla="*/ 2147483647 w 821"/>
                <a:gd name="T31" fmla="*/ 2147483647 h 97"/>
                <a:gd name="T32" fmla="*/ 2147483647 w 821"/>
                <a:gd name="T33" fmla="*/ 2147483647 h 97"/>
                <a:gd name="T34" fmla="*/ 2147483647 w 821"/>
                <a:gd name="T35" fmla="*/ 2147483647 h 97"/>
                <a:gd name="T36" fmla="*/ 2147483647 w 821"/>
                <a:gd name="T37" fmla="*/ 2147483647 h 97"/>
                <a:gd name="T38" fmla="*/ 2147483647 w 821"/>
                <a:gd name="T39" fmla="*/ 2147483647 h 97"/>
                <a:gd name="T40" fmla="*/ 2147483647 w 821"/>
                <a:gd name="T41" fmla="*/ 2147483647 h 97"/>
                <a:gd name="T42" fmla="*/ 2147483647 w 821"/>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1"/>
                <a:gd name="T67" fmla="*/ 0 h 97"/>
                <a:gd name="T68" fmla="*/ 821 w 821"/>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1" h="97">
                  <a:moveTo>
                    <a:pt x="812" y="97"/>
                  </a:moveTo>
                  <a:lnTo>
                    <a:pt x="5" y="13"/>
                  </a:lnTo>
                  <a:lnTo>
                    <a:pt x="3" y="12"/>
                  </a:lnTo>
                  <a:lnTo>
                    <a:pt x="1" y="10"/>
                  </a:lnTo>
                  <a:lnTo>
                    <a:pt x="0" y="8"/>
                  </a:lnTo>
                  <a:lnTo>
                    <a:pt x="0" y="5"/>
                  </a:lnTo>
                  <a:lnTo>
                    <a:pt x="0" y="3"/>
                  </a:lnTo>
                  <a:lnTo>
                    <a:pt x="2" y="1"/>
                  </a:lnTo>
                  <a:lnTo>
                    <a:pt x="4" y="0"/>
                  </a:lnTo>
                  <a:lnTo>
                    <a:pt x="7" y="0"/>
                  </a:lnTo>
                  <a:lnTo>
                    <a:pt x="814" y="84"/>
                  </a:lnTo>
                  <a:lnTo>
                    <a:pt x="816" y="84"/>
                  </a:lnTo>
                  <a:lnTo>
                    <a:pt x="818" y="86"/>
                  </a:lnTo>
                  <a:lnTo>
                    <a:pt x="820" y="88"/>
                  </a:lnTo>
                  <a:lnTo>
                    <a:pt x="821" y="91"/>
                  </a:lnTo>
                  <a:lnTo>
                    <a:pt x="820" y="93"/>
                  </a:lnTo>
                  <a:lnTo>
                    <a:pt x="817" y="95"/>
                  </a:lnTo>
                  <a:lnTo>
                    <a:pt x="815" y="96"/>
                  </a:lnTo>
                  <a:lnTo>
                    <a:pt x="812" y="97"/>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98" name="Freeform 61"/>
            <p:cNvSpPr>
              <a:spLocks/>
            </p:cNvSpPr>
            <p:nvPr/>
          </p:nvSpPr>
          <p:spPr bwMode="auto">
            <a:xfrm>
              <a:off x="3029697" y="7276079"/>
              <a:ext cx="650875" cy="77788"/>
            </a:xfrm>
            <a:custGeom>
              <a:avLst/>
              <a:gdLst>
                <a:gd name="T0" fmla="*/ 2147483647 w 821"/>
                <a:gd name="T1" fmla="*/ 2147483647 h 98"/>
                <a:gd name="T2" fmla="*/ 0 w 821"/>
                <a:gd name="T3" fmla="*/ 2147483647 h 98"/>
                <a:gd name="T4" fmla="*/ 0 w 821"/>
                <a:gd name="T5" fmla="*/ 2147483647 h 98"/>
                <a:gd name="T6" fmla="*/ 0 w 821"/>
                <a:gd name="T7" fmla="*/ 2147483647 h 98"/>
                <a:gd name="T8" fmla="*/ 0 w 821"/>
                <a:gd name="T9" fmla="*/ 2147483647 h 98"/>
                <a:gd name="T10" fmla="*/ 0 w 821"/>
                <a:gd name="T11" fmla="*/ 2147483647 h 98"/>
                <a:gd name="T12" fmla="*/ 0 w 821"/>
                <a:gd name="T13" fmla="*/ 2147483647 h 98"/>
                <a:gd name="T14" fmla="*/ 0 w 821"/>
                <a:gd name="T15" fmla="*/ 2147483647 h 98"/>
                <a:gd name="T16" fmla="*/ 0 w 821"/>
                <a:gd name="T17" fmla="*/ 2147483647 h 98"/>
                <a:gd name="T18" fmla="*/ 0 w 821"/>
                <a:gd name="T19" fmla="*/ 0 h 98"/>
                <a:gd name="T20" fmla="*/ 0 w 821"/>
                <a:gd name="T21" fmla="*/ 0 h 98"/>
                <a:gd name="T22" fmla="*/ 0 w 821"/>
                <a:gd name="T23" fmla="*/ 0 h 98"/>
                <a:gd name="T24" fmla="*/ 2147483647 w 821"/>
                <a:gd name="T25" fmla="*/ 2147483647 h 98"/>
                <a:gd name="T26" fmla="*/ 2147483647 w 821"/>
                <a:gd name="T27" fmla="*/ 2147483647 h 98"/>
                <a:gd name="T28" fmla="*/ 2147483647 w 821"/>
                <a:gd name="T29" fmla="*/ 2147483647 h 98"/>
                <a:gd name="T30" fmla="*/ 2147483647 w 821"/>
                <a:gd name="T31" fmla="*/ 2147483647 h 98"/>
                <a:gd name="T32" fmla="*/ 2147483647 w 821"/>
                <a:gd name="T33" fmla="*/ 2147483647 h 98"/>
                <a:gd name="T34" fmla="*/ 2147483647 w 821"/>
                <a:gd name="T35" fmla="*/ 2147483647 h 98"/>
                <a:gd name="T36" fmla="*/ 2147483647 w 821"/>
                <a:gd name="T37" fmla="*/ 2147483647 h 98"/>
                <a:gd name="T38" fmla="*/ 2147483647 w 821"/>
                <a:gd name="T39" fmla="*/ 2147483647 h 98"/>
                <a:gd name="T40" fmla="*/ 2147483647 w 821"/>
                <a:gd name="T41" fmla="*/ 2147483647 h 98"/>
                <a:gd name="T42" fmla="*/ 2147483647 w 821"/>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1"/>
                <a:gd name="T67" fmla="*/ 0 h 98"/>
                <a:gd name="T68" fmla="*/ 821 w 82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1" h="98">
                  <a:moveTo>
                    <a:pt x="812" y="98"/>
                  </a:moveTo>
                  <a:lnTo>
                    <a:pt x="5" y="13"/>
                  </a:lnTo>
                  <a:lnTo>
                    <a:pt x="3" y="12"/>
                  </a:lnTo>
                  <a:lnTo>
                    <a:pt x="1" y="10"/>
                  </a:lnTo>
                  <a:lnTo>
                    <a:pt x="0" y="8"/>
                  </a:lnTo>
                  <a:lnTo>
                    <a:pt x="0" y="5"/>
                  </a:lnTo>
                  <a:lnTo>
                    <a:pt x="0" y="3"/>
                  </a:lnTo>
                  <a:lnTo>
                    <a:pt x="2" y="1"/>
                  </a:lnTo>
                  <a:lnTo>
                    <a:pt x="4" y="0"/>
                  </a:lnTo>
                  <a:lnTo>
                    <a:pt x="7" y="0"/>
                  </a:lnTo>
                  <a:lnTo>
                    <a:pt x="814" y="85"/>
                  </a:lnTo>
                  <a:lnTo>
                    <a:pt x="816" y="85"/>
                  </a:lnTo>
                  <a:lnTo>
                    <a:pt x="818" y="87"/>
                  </a:lnTo>
                  <a:lnTo>
                    <a:pt x="820" y="89"/>
                  </a:lnTo>
                  <a:lnTo>
                    <a:pt x="821" y="92"/>
                  </a:lnTo>
                  <a:lnTo>
                    <a:pt x="820" y="94"/>
                  </a:lnTo>
                  <a:lnTo>
                    <a:pt x="817" y="96"/>
                  </a:lnTo>
                  <a:lnTo>
                    <a:pt x="815" y="97"/>
                  </a:lnTo>
                  <a:lnTo>
                    <a:pt x="812" y="98"/>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99" name="Freeform 62"/>
            <p:cNvSpPr>
              <a:spLocks/>
            </p:cNvSpPr>
            <p:nvPr/>
          </p:nvSpPr>
          <p:spPr bwMode="auto">
            <a:xfrm>
              <a:off x="3018936" y="6794450"/>
              <a:ext cx="650875" cy="76200"/>
            </a:xfrm>
            <a:custGeom>
              <a:avLst/>
              <a:gdLst>
                <a:gd name="T0" fmla="*/ 2147483647 w 821"/>
                <a:gd name="T1" fmla="*/ 2147483647 h 97"/>
                <a:gd name="T2" fmla="*/ 0 w 821"/>
                <a:gd name="T3" fmla="*/ 0 h 97"/>
                <a:gd name="T4" fmla="*/ 0 w 821"/>
                <a:gd name="T5" fmla="*/ 0 h 97"/>
                <a:gd name="T6" fmla="*/ 0 w 821"/>
                <a:gd name="T7" fmla="*/ 0 h 97"/>
                <a:gd name="T8" fmla="*/ 0 w 821"/>
                <a:gd name="T9" fmla="*/ 0 h 97"/>
                <a:gd name="T10" fmla="*/ 0 w 821"/>
                <a:gd name="T11" fmla="*/ 0 h 97"/>
                <a:gd name="T12" fmla="*/ 0 w 821"/>
                <a:gd name="T13" fmla="*/ 0 h 97"/>
                <a:gd name="T14" fmla="*/ 0 w 821"/>
                <a:gd name="T15" fmla="*/ 0 h 97"/>
                <a:gd name="T16" fmla="*/ 0 w 821"/>
                <a:gd name="T17" fmla="*/ 0 h 97"/>
                <a:gd name="T18" fmla="*/ 0 w 821"/>
                <a:gd name="T19" fmla="*/ 0 h 97"/>
                <a:gd name="T20" fmla="*/ 0 w 821"/>
                <a:gd name="T21" fmla="*/ 0 h 97"/>
                <a:gd name="T22" fmla="*/ 2147483647 w 821"/>
                <a:gd name="T23" fmla="*/ 2147483647 h 97"/>
                <a:gd name="T24" fmla="*/ 2147483647 w 821"/>
                <a:gd name="T25" fmla="*/ 2147483647 h 97"/>
                <a:gd name="T26" fmla="*/ 2147483647 w 821"/>
                <a:gd name="T27" fmla="*/ 2147483647 h 97"/>
                <a:gd name="T28" fmla="*/ 2147483647 w 821"/>
                <a:gd name="T29" fmla="*/ 2147483647 h 97"/>
                <a:gd name="T30" fmla="*/ 2147483647 w 821"/>
                <a:gd name="T31" fmla="*/ 2147483647 h 97"/>
                <a:gd name="T32" fmla="*/ 2147483647 w 821"/>
                <a:gd name="T33" fmla="*/ 2147483647 h 97"/>
                <a:gd name="T34" fmla="*/ 2147483647 w 821"/>
                <a:gd name="T35" fmla="*/ 2147483647 h 97"/>
                <a:gd name="T36" fmla="*/ 2147483647 w 821"/>
                <a:gd name="T37" fmla="*/ 2147483647 h 97"/>
                <a:gd name="T38" fmla="*/ 2147483647 w 821"/>
                <a:gd name="T39" fmla="*/ 2147483647 h 97"/>
                <a:gd name="T40" fmla="*/ 2147483647 w 821"/>
                <a:gd name="T41" fmla="*/ 214748364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1"/>
                <a:gd name="T64" fmla="*/ 0 h 97"/>
                <a:gd name="T65" fmla="*/ 821 w 821"/>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1" h="97">
                  <a:moveTo>
                    <a:pt x="812" y="97"/>
                  </a:moveTo>
                  <a:lnTo>
                    <a:pt x="5" y="13"/>
                  </a:lnTo>
                  <a:lnTo>
                    <a:pt x="3" y="12"/>
                  </a:lnTo>
                  <a:lnTo>
                    <a:pt x="1" y="10"/>
                  </a:lnTo>
                  <a:lnTo>
                    <a:pt x="0" y="8"/>
                  </a:lnTo>
                  <a:lnTo>
                    <a:pt x="0" y="5"/>
                  </a:lnTo>
                  <a:lnTo>
                    <a:pt x="0" y="3"/>
                  </a:lnTo>
                  <a:lnTo>
                    <a:pt x="2" y="1"/>
                  </a:lnTo>
                  <a:lnTo>
                    <a:pt x="4" y="0"/>
                  </a:lnTo>
                  <a:lnTo>
                    <a:pt x="7" y="0"/>
                  </a:lnTo>
                  <a:lnTo>
                    <a:pt x="814" y="84"/>
                  </a:lnTo>
                  <a:lnTo>
                    <a:pt x="816" y="84"/>
                  </a:lnTo>
                  <a:lnTo>
                    <a:pt x="818" y="86"/>
                  </a:lnTo>
                  <a:lnTo>
                    <a:pt x="820" y="88"/>
                  </a:lnTo>
                  <a:lnTo>
                    <a:pt x="821" y="91"/>
                  </a:lnTo>
                  <a:lnTo>
                    <a:pt x="820" y="93"/>
                  </a:lnTo>
                  <a:lnTo>
                    <a:pt x="817" y="95"/>
                  </a:lnTo>
                  <a:lnTo>
                    <a:pt x="815" y="96"/>
                  </a:lnTo>
                  <a:lnTo>
                    <a:pt x="812" y="97"/>
                  </a:lnTo>
                  <a:close/>
                </a:path>
              </a:pathLst>
            </a:custGeom>
            <a:solidFill>
              <a:srgbClr val="FF0000"/>
            </a:solidFill>
            <a:ln w="0">
              <a:solidFill>
                <a:srgbClr val="FF0000"/>
              </a:solidFill>
              <a:prstDash val="solid"/>
              <a:round/>
              <a:headEnd/>
              <a:tailEnd/>
            </a:ln>
          </p:spPr>
          <p:txBody>
            <a:bodyPr/>
            <a:lstStyle/>
            <a:p>
              <a:endParaRPr lang="ja-JP" altLang="en-US"/>
            </a:p>
          </p:txBody>
        </p:sp>
        <p:sp>
          <p:nvSpPr>
            <p:cNvPr id="100" name="Freeform 63"/>
            <p:cNvSpPr>
              <a:spLocks/>
            </p:cNvSpPr>
            <p:nvPr/>
          </p:nvSpPr>
          <p:spPr bwMode="auto">
            <a:xfrm>
              <a:off x="1928358" y="6340248"/>
              <a:ext cx="73025" cy="1409700"/>
            </a:xfrm>
            <a:custGeom>
              <a:avLst/>
              <a:gdLst>
                <a:gd name="T0" fmla="*/ 2147483647 w 92"/>
                <a:gd name="T1" fmla="*/ 2147483647 h 1776"/>
                <a:gd name="T2" fmla="*/ 2147483647 w 92"/>
                <a:gd name="T3" fmla="*/ 2147483647 h 1776"/>
                <a:gd name="T4" fmla="*/ 2147483647 w 92"/>
                <a:gd name="T5" fmla="*/ 2147483647 h 1776"/>
                <a:gd name="T6" fmla="*/ 0 w 92"/>
                <a:gd name="T7" fmla="*/ 2147483647 h 1776"/>
                <a:gd name="T8" fmla="*/ 0 w 92"/>
                <a:gd name="T9" fmla="*/ 2147483647 h 1776"/>
                <a:gd name="T10" fmla="*/ 2147483647 w 92"/>
                <a:gd name="T11" fmla="*/ 2147483647 h 1776"/>
                <a:gd name="T12" fmla="*/ 2147483647 w 92"/>
                <a:gd name="T13" fmla="*/ 2147483647 h 1776"/>
                <a:gd name="T14" fmla="*/ 2147483647 w 92"/>
                <a:gd name="T15" fmla="*/ 2147483647 h 1776"/>
                <a:gd name="T16" fmla="*/ 2147483647 w 92"/>
                <a:gd name="T17" fmla="*/ 2147483647 h 1776"/>
                <a:gd name="T18" fmla="*/ 2147483647 w 92"/>
                <a:gd name="T19" fmla="*/ 2147483647 h 1776"/>
                <a:gd name="T20" fmla="*/ 2147483647 w 92"/>
                <a:gd name="T21" fmla="*/ 2147483647 h 1776"/>
                <a:gd name="T22" fmla="*/ 2147483647 w 92"/>
                <a:gd name="T23" fmla="*/ 2147483647 h 1776"/>
                <a:gd name="T24" fmla="*/ 2147483647 w 92"/>
                <a:gd name="T25" fmla="*/ 2147483647 h 1776"/>
                <a:gd name="T26" fmla="*/ 2147483647 w 92"/>
                <a:gd name="T27" fmla="*/ 2147483647 h 1776"/>
                <a:gd name="T28" fmla="*/ 2147483647 w 92"/>
                <a:gd name="T29" fmla="*/ 2147483647 h 1776"/>
                <a:gd name="T30" fmla="*/ 2147483647 w 92"/>
                <a:gd name="T31" fmla="*/ 2147483647 h 1776"/>
                <a:gd name="T32" fmla="*/ 2147483647 w 92"/>
                <a:gd name="T33" fmla="*/ 2147483647 h 1776"/>
                <a:gd name="T34" fmla="*/ 2147483647 w 92"/>
                <a:gd name="T35" fmla="*/ 2147483647 h 1776"/>
                <a:gd name="T36" fmla="*/ 2147483647 w 92"/>
                <a:gd name="T37" fmla="*/ 2147483647 h 1776"/>
                <a:gd name="T38" fmla="*/ 2147483647 w 92"/>
                <a:gd name="T39" fmla="*/ 0 h 1776"/>
                <a:gd name="T40" fmla="*/ 2147483647 w 92"/>
                <a:gd name="T41" fmla="*/ 0 h 1776"/>
                <a:gd name="T42" fmla="*/ 2147483647 w 92"/>
                <a:gd name="T43" fmla="*/ 2147483647 h 1776"/>
                <a:gd name="T44" fmla="*/ 2147483647 w 92"/>
                <a:gd name="T45" fmla="*/ 2147483647 h 1776"/>
                <a:gd name="T46" fmla="*/ 2147483647 w 92"/>
                <a:gd name="T47" fmla="*/ 2147483647 h 1776"/>
                <a:gd name="T48" fmla="*/ 2147483647 w 92"/>
                <a:gd name="T49" fmla="*/ 2147483647 h 1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1776"/>
                <a:gd name="T77" fmla="*/ 92 w 92"/>
                <a:gd name="T78" fmla="*/ 1776 h 1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1776">
                  <a:moveTo>
                    <a:pt x="66" y="8"/>
                  </a:moveTo>
                  <a:lnTo>
                    <a:pt x="1" y="203"/>
                  </a:lnTo>
                  <a:lnTo>
                    <a:pt x="1" y="207"/>
                  </a:lnTo>
                  <a:lnTo>
                    <a:pt x="0" y="1764"/>
                  </a:lnTo>
                  <a:lnTo>
                    <a:pt x="1" y="1769"/>
                  </a:lnTo>
                  <a:lnTo>
                    <a:pt x="3" y="1772"/>
                  </a:lnTo>
                  <a:lnTo>
                    <a:pt x="8" y="1775"/>
                  </a:lnTo>
                  <a:lnTo>
                    <a:pt x="12" y="1776"/>
                  </a:lnTo>
                  <a:lnTo>
                    <a:pt x="18" y="1775"/>
                  </a:lnTo>
                  <a:lnTo>
                    <a:pt x="21" y="1772"/>
                  </a:lnTo>
                  <a:lnTo>
                    <a:pt x="24" y="1769"/>
                  </a:lnTo>
                  <a:lnTo>
                    <a:pt x="25" y="1764"/>
                  </a:lnTo>
                  <a:lnTo>
                    <a:pt x="26" y="207"/>
                  </a:lnTo>
                  <a:lnTo>
                    <a:pt x="25" y="210"/>
                  </a:lnTo>
                  <a:lnTo>
                    <a:pt x="91" y="14"/>
                  </a:lnTo>
                  <a:lnTo>
                    <a:pt x="92" y="10"/>
                  </a:lnTo>
                  <a:lnTo>
                    <a:pt x="89" y="6"/>
                  </a:lnTo>
                  <a:lnTo>
                    <a:pt x="87" y="2"/>
                  </a:lnTo>
                  <a:lnTo>
                    <a:pt x="82" y="0"/>
                  </a:lnTo>
                  <a:lnTo>
                    <a:pt x="77" y="0"/>
                  </a:lnTo>
                  <a:lnTo>
                    <a:pt x="73" y="1"/>
                  </a:lnTo>
                  <a:lnTo>
                    <a:pt x="68" y="4"/>
                  </a:lnTo>
                  <a:lnTo>
                    <a:pt x="66" y="8"/>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101" name="Freeform 64"/>
            <p:cNvSpPr>
              <a:spLocks/>
            </p:cNvSpPr>
            <p:nvPr/>
          </p:nvSpPr>
          <p:spPr bwMode="auto">
            <a:xfrm>
              <a:off x="1364796" y="6619648"/>
              <a:ext cx="528638" cy="284163"/>
            </a:xfrm>
            <a:custGeom>
              <a:avLst/>
              <a:gdLst>
                <a:gd name="T0" fmla="*/ 0 w 666"/>
                <a:gd name="T1" fmla="*/ 0 h 357"/>
                <a:gd name="T2" fmla="*/ 2147483647 w 666"/>
                <a:gd name="T3" fmla="*/ 2147483647 h 357"/>
                <a:gd name="T4" fmla="*/ 2147483647 w 666"/>
                <a:gd name="T5" fmla="*/ 2147483647 h 357"/>
                <a:gd name="T6" fmla="*/ 0 w 666"/>
                <a:gd name="T7" fmla="*/ 2147483647 h 357"/>
                <a:gd name="T8" fmla="*/ 0 w 666"/>
                <a:gd name="T9" fmla="*/ 0 h 357"/>
                <a:gd name="T10" fmla="*/ 0 60000 65536"/>
                <a:gd name="T11" fmla="*/ 0 60000 65536"/>
                <a:gd name="T12" fmla="*/ 0 60000 65536"/>
                <a:gd name="T13" fmla="*/ 0 60000 65536"/>
                <a:gd name="T14" fmla="*/ 0 60000 65536"/>
                <a:gd name="T15" fmla="*/ 0 w 666"/>
                <a:gd name="T16" fmla="*/ 0 h 357"/>
                <a:gd name="T17" fmla="*/ 666 w 666"/>
                <a:gd name="T18" fmla="*/ 357 h 357"/>
              </a:gdLst>
              <a:ahLst/>
              <a:cxnLst>
                <a:cxn ang="T10">
                  <a:pos x="T0" y="T1"/>
                </a:cxn>
                <a:cxn ang="T11">
                  <a:pos x="T2" y="T3"/>
                </a:cxn>
                <a:cxn ang="T12">
                  <a:pos x="T4" y="T5"/>
                </a:cxn>
                <a:cxn ang="T13">
                  <a:pos x="T6" y="T7"/>
                </a:cxn>
                <a:cxn ang="T14">
                  <a:pos x="T8" y="T9"/>
                </a:cxn>
              </a:cxnLst>
              <a:rect l="T15" t="T16" r="T17" b="T18"/>
              <a:pathLst>
                <a:path w="666" h="357">
                  <a:moveTo>
                    <a:pt x="0" y="0"/>
                  </a:moveTo>
                  <a:lnTo>
                    <a:pt x="666" y="71"/>
                  </a:lnTo>
                  <a:lnTo>
                    <a:pt x="666" y="357"/>
                  </a:lnTo>
                  <a:lnTo>
                    <a:pt x="0" y="286"/>
                  </a:lnTo>
                  <a:lnTo>
                    <a:pt x="0" y="0"/>
                  </a:lnTo>
                  <a:close/>
                </a:path>
              </a:pathLst>
            </a:custGeom>
            <a:solidFill>
              <a:srgbClr val="92D050"/>
            </a:solidFill>
            <a:ln w="9525">
              <a:noFill/>
              <a:round/>
              <a:headEnd/>
              <a:tailEnd/>
            </a:ln>
          </p:spPr>
          <p:txBody>
            <a:bodyPr/>
            <a:lstStyle/>
            <a:p>
              <a:endParaRPr lang="ja-JP" altLang="en-US"/>
            </a:p>
          </p:txBody>
        </p:sp>
        <p:sp>
          <p:nvSpPr>
            <p:cNvPr id="102" name="Freeform 65"/>
            <p:cNvSpPr>
              <a:spLocks noEditPoints="1"/>
            </p:cNvSpPr>
            <p:nvPr/>
          </p:nvSpPr>
          <p:spPr bwMode="auto">
            <a:xfrm>
              <a:off x="1361621" y="6616473"/>
              <a:ext cx="534988" cy="290513"/>
            </a:xfrm>
            <a:custGeom>
              <a:avLst/>
              <a:gdLst>
                <a:gd name="T0" fmla="*/ 0 w 675"/>
                <a:gd name="T1" fmla="*/ 2147483647 h 365"/>
                <a:gd name="T2" fmla="*/ 0 w 675"/>
                <a:gd name="T3" fmla="*/ 2147483647 h 365"/>
                <a:gd name="T4" fmla="*/ 0 w 675"/>
                <a:gd name="T5" fmla="*/ 0 h 365"/>
                <a:gd name="T6" fmla="*/ 2147483647 w 675"/>
                <a:gd name="T7" fmla="*/ 2147483647 h 365"/>
                <a:gd name="T8" fmla="*/ 2147483647 w 675"/>
                <a:gd name="T9" fmla="*/ 2147483647 h 365"/>
                <a:gd name="T10" fmla="*/ 2147483647 w 675"/>
                <a:gd name="T11" fmla="*/ 2147483647 h 365"/>
                <a:gd name="T12" fmla="*/ 2147483647 w 675"/>
                <a:gd name="T13" fmla="*/ 2147483647 h 365"/>
                <a:gd name="T14" fmla="*/ 2147483647 w 675"/>
                <a:gd name="T15" fmla="*/ 2147483647 h 365"/>
                <a:gd name="T16" fmla="*/ 2147483647 w 675"/>
                <a:gd name="T17" fmla="*/ 2147483647 h 365"/>
                <a:gd name="T18" fmla="*/ 0 w 675"/>
                <a:gd name="T19" fmla="*/ 2147483647 h 365"/>
                <a:gd name="T20" fmla="*/ 0 w 675"/>
                <a:gd name="T21" fmla="*/ 2147483647 h 365"/>
                <a:gd name="T22" fmla="*/ 0 w 675"/>
                <a:gd name="T23" fmla="*/ 2147483647 h 365"/>
                <a:gd name="T24" fmla="*/ 0 w 675"/>
                <a:gd name="T25" fmla="*/ 2147483647 h 365"/>
                <a:gd name="T26" fmla="*/ 0 w 675"/>
                <a:gd name="T27" fmla="*/ 2147483647 h 365"/>
                <a:gd name="T28" fmla="*/ 0 w 675"/>
                <a:gd name="T29" fmla="*/ 2147483647 h 365"/>
                <a:gd name="T30" fmla="*/ 2147483647 w 675"/>
                <a:gd name="T31" fmla="*/ 2147483647 h 365"/>
                <a:gd name="T32" fmla="*/ 2147483647 w 675"/>
                <a:gd name="T33" fmla="*/ 2147483647 h 365"/>
                <a:gd name="T34" fmla="*/ 2147483647 w 675"/>
                <a:gd name="T35" fmla="*/ 2147483647 h 365"/>
                <a:gd name="T36" fmla="*/ 2147483647 w 675"/>
                <a:gd name="T37" fmla="*/ 2147483647 h 365"/>
                <a:gd name="T38" fmla="*/ 0 w 675"/>
                <a:gd name="T39" fmla="*/ 2147483647 h 365"/>
                <a:gd name="T40" fmla="*/ 0 w 675"/>
                <a:gd name="T41" fmla="*/ 2147483647 h 365"/>
                <a:gd name="T42" fmla="*/ 0 w 675"/>
                <a:gd name="T43" fmla="*/ 2147483647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5"/>
                <a:gd name="T67" fmla="*/ 0 h 365"/>
                <a:gd name="T68" fmla="*/ 675 w 675"/>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5" h="365">
                  <a:moveTo>
                    <a:pt x="0" y="4"/>
                  </a:moveTo>
                  <a:lnTo>
                    <a:pt x="1" y="1"/>
                  </a:lnTo>
                  <a:lnTo>
                    <a:pt x="5" y="0"/>
                  </a:lnTo>
                  <a:lnTo>
                    <a:pt x="671" y="71"/>
                  </a:lnTo>
                  <a:lnTo>
                    <a:pt x="674" y="73"/>
                  </a:lnTo>
                  <a:lnTo>
                    <a:pt x="675" y="75"/>
                  </a:lnTo>
                  <a:lnTo>
                    <a:pt x="675" y="361"/>
                  </a:lnTo>
                  <a:lnTo>
                    <a:pt x="673" y="364"/>
                  </a:lnTo>
                  <a:lnTo>
                    <a:pt x="670" y="365"/>
                  </a:lnTo>
                  <a:lnTo>
                    <a:pt x="3" y="294"/>
                  </a:lnTo>
                  <a:lnTo>
                    <a:pt x="1" y="293"/>
                  </a:lnTo>
                  <a:lnTo>
                    <a:pt x="0" y="290"/>
                  </a:lnTo>
                  <a:lnTo>
                    <a:pt x="0" y="4"/>
                  </a:lnTo>
                  <a:close/>
                  <a:moveTo>
                    <a:pt x="9" y="290"/>
                  </a:moveTo>
                  <a:lnTo>
                    <a:pt x="5" y="286"/>
                  </a:lnTo>
                  <a:lnTo>
                    <a:pt x="671" y="357"/>
                  </a:lnTo>
                  <a:lnTo>
                    <a:pt x="666" y="361"/>
                  </a:lnTo>
                  <a:lnTo>
                    <a:pt x="666" y="75"/>
                  </a:lnTo>
                  <a:lnTo>
                    <a:pt x="670" y="79"/>
                  </a:lnTo>
                  <a:lnTo>
                    <a:pt x="3" y="9"/>
                  </a:lnTo>
                  <a:lnTo>
                    <a:pt x="9" y="4"/>
                  </a:lnTo>
                  <a:lnTo>
                    <a:pt x="9" y="290"/>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103" name="Freeform 66"/>
            <p:cNvSpPr>
              <a:spLocks/>
            </p:cNvSpPr>
            <p:nvPr/>
          </p:nvSpPr>
          <p:spPr bwMode="auto">
            <a:xfrm>
              <a:off x="1345746" y="7014935"/>
              <a:ext cx="538163" cy="287338"/>
            </a:xfrm>
            <a:custGeom>
              <a:avLst/>
              <a:gdLst>
                <a:gd name="T0" fmla="*/ 0 w 679"/>
                <a:gd name="T1" fmla="*/ 0 h 362"/>
                <a:gd name="T2" fmla="*/ 2147483647 w 679"/>
                <a:gd name="T3" fmla="*/ 2147483647 h 362"/>
                <a:gd name="T4" fmla="*/ 2147483647 w 679"/>
                <a:gd name="T5" fmla="*/ 2147483647 h 362"/>
                <a:gd name="T6" fmla="*/ 0 w 679"/>
                <a:gd name="T7" fmla="*/ 2147483647 h 362"/>
                <a:gd name="T8" fmla="*/ 0 w 679"/>
                <a:gd name="T9" fmla="*/ 0 h 362"/>
                <a:gd name="T10" fmla="*/ 0 60000 65536"/>
                <a:gd name="T11" fmla="*/ 0 60000 65536"/>
                <a:gd name="T12" fmla="*/ 0 60000 65536"/>
                <a:gd name="T13" fmla="*/ 0 60000 65536"/>
                <a:gd name="T14" fmla="*/ 0 60000 65536"/>
                <a:gd name="T15" fmla="*/ 0 w 679"/>
                <a:gd name="T16" fmla="*/ 0 h 362"/>
                <a:gd name="T17" fmla="*/ 679 w 679"/>
                <a:gd name="T18" fmla="*/ 362 h 362"/>
              </a:gdLst>
              <a:ahLst/>
              <a:cxnLst>
                <a:cxn ang="T10">
                  <a:pos x="T0" y="T1"/>
                </a:cxn>
                <a:cxn ang="T11">
                  <a:pos x="T2" y="T3"/>
                </a:cxn>
                <a:cxn ang="T12">
                  <a:pos x="T4" y="T5"/>
                </a:cxn>
                <a:cxn ang="T13">
                  <a:pos x="T6" y="T7"/>
                </a:cxn>
                <a:cxn ang="T14">
                  <a:pos x="T8" y="T9"/>
                </a:cxn>
              </a:cxnLst>
              <a:rect l="T15" t="T16" r="T17" b="T18"/>
              <a:pathLst>
                <a:path w="679" h="362">
                  <a:moveTo>
                    <a:pt x="0" y="0"/>
                  </a:moveTo>
                  <a:lnTo>
                    <a:pt x="679" y="72"/>
                  </a:lnTo>
                  <a:lnTo>
                    <a:pt x="679" y="362"/>
                  </a:lnTo>
                  <a:lnTo>
                    <a:pt x="0" y="289"/>
                  </a:lnTo>
                  <a:lnTo>
                    <a:pt x="0" y="0"/>
                  </a:lnTo>
                  <a:close/>
                </a:path>
              </a:pathLst>
            </a:custGeom>
            <a:solidFill>
              <a:srgbClr val="92D050"/>
            </a:solidFill>
            <a:ln w="9525">
              <a:noFill/>
              <a:round/>
              <a:headEnd/>
              <a:tailEnd/>
            </a:ln>
          </p:spPr>
          <p:txBody>
            <a:bodyPr/>
            <a:lstStyle/>
            <a:p>
              <a:endParaRPr lang="ja-JP" altLang="en-US"/>
            </a:p>
          </p:txBody>
        </p:sp>
        <p:sp>
          <p:nvSpPr>
            <p:cNvPr id="104" name="Freeform 67"/>
            <p:cNvSpPr>
              <a:spLocks noEditPoints="1"/>
            </p:cNvSpPr>
            <p:nvPr/>
          </p:nvSpPr>
          <p:spPr bwMode="auto">
            <a:xfrm>
              <a:off x="1342571" y="7010173"/>
              <a:ext cx="546100" cy="295275"/>
            </a:xfrm>
            <a:custGeom>
              <a:avLst/>
              <a:gdLst>
                <a:gd name="T0" fmla="*/ 0 w 687"/>
                <a:gd name="T1" fmla="*/ 2147483647 h 370"/>
                <a:gd name="T2" fmla="*/ 2147483647 w 687"/>
                <a:gd name="T3" fmla="*/ 2147483647 h 370"/>
                <a:gd name="T4" fmla="*/ 2147483647 w 687"/>
                <a:gd name="T5" fmla="*/ 0 h 370"/>
                <a:gd name="T6" fmla="*/ 2147483647 w 687"/>
                <a:gd name="T7" fmla="*/ 2147483647 h 370"/>
                <a:gd name="T8" fmla="*/ 2147483647 w 687"/>
                <a:gd name="T9" fmla="*/ 2147483647 h 370"/>
                <a:gd name="T10" fmla="*/ 2147483647 w 687"/>
                <a:gd name="T11" fmla="*/ 2147483647 h 370"/>
                <a:gd name="T12" fmla="*/ 2147483647 w 687"/>
                <a:gd name="T13" fmla="*/ 2147483647 h 370"/>
                <a:gd name="T14" fmla="*/ 2147483647 w 687"/>
                <a:gd name="T15" fmla="*/ 2147483647 h 370"/>
                <a:gd name="T16" fmla="*/ 2147483647 w 687"/>
                <a:gd name="T17" fmla="*/ 2147483647 h 370"/>
                <a:gd name="T18" fmla="*/ 2147483647 w 687"/>
                <a:gd name="T19" fmla="*/ 2147483647 h 370"/>
                <a:gd name="T20" fmla="*/ 2147483647 w 687"/>
                <a:gd name="T21" fmla="*/ 2147483647 h 370"/>
                <a:gd name="T22" fmla="*/ 0 w 687"/>
                <a:gd name="T23" fmla="*/ 2147483647 h 370"/>
                <a:gd name="T24" fmla="*/ 0 w 687"/>
                <a:gd name="T25" fmla="*/ 2147483647 h 370"/>
                <a:gd name="T26" fmla="*/ 2147483647 w 687"/>
                <a:gd name="T27" fmla="*/ 2147483647 h 370"/>
                <a:gd name="T28" fmla="*/ 2147483647 w 687"/>
                <a:gd name="T29" fmla="*/ 2147483647 h 370"/>
                <a:gd name="T30" fmla="*/ 2147483647 w 687"/>
                <a:gd name="T31" fmla="*/ 2147483647 h 370"/>
                <a:gd name="T32" fmla="*/ 2147483647 w 687"/>
                <a:gd name="T33" fmla="*/ 2147483647 h 370"/>
                <a:gd name="T34" fmla="*/ 2147483647 w 687"/>
                <a:gd name="T35" fmla="*/ 2147483647 h 370"/>
                <a:gd name="T36" fmla="*/ 2147483647 w 687"/>
                <a:gd name="T37" fmla="*/ 2147483647 h 370"/>
                <a:gd name="T38" fmla="*/ 2147483647 w 687"/>
                <a:gd name="T39" fmla="*/ 2147483647 h 370"/>
                <a:gd name="T40" fmla="*/ 2147483647 w 687"/>
                <a:gd name="T41" fmla="*/ 2147483647 h 370"/>
                <a:gd name="T42" fmla="*/ 2147483647 w 687"/>
                <a:gd name="T43" fmla="*/ 2147483647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7"/>
                <a:gd name="T67" fmla="*/ 0 h 370"/>
                <a:gd name="T68" fmla="*/ 687 w 687"/>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7" h="370">
                  <a:moveTo>
                    <a:pt x="0" y="4"/>
                  </a:moveTo>
                  <a:lnTo>
                    <a:pt x="1" y="1"/>
                  </a:lnTo>
                  <a:lnTo>
                    <a:pt x="4" y="0"/>
                  </a:lnTo>
                  <a:lnTo>
                    <a:pt x="683" y="72"/>
                  </a:lnTo>
                  <a:lnTo>
                    <a:pt x="686" y="74"/>
                  </a:lnTo>
                  <a:lnTo>
                    <a:pt x="687" y="76"/>
                  </a:lnTo>
                  <a:lnTo>
                    <a:pt x="687" y="366"/>
                  </a:lnTo>
                  <a:lnTo>
                    <a:pt x="685" y="369"/>
                  </a:lnTo>
                  <a:lnTo>
                    <a:pt x="682" y="370"/>
                  </a:lnTo>
                  <a:lnTo>
                    <a:pt x="3" y="297"/>
                  </a:lnTo>
                  <a:lnTo>
                    <a:pt x="1" y="296"/>
                  </a:lnTo>
                  <a:lnTo>
                    <a:pt x="0" y="293"/>
                  </a:lnTo>
                  <a:lnTo>
                    <a:pt x="0" y="4"/>
                  </a:lnTo>
                  <a:close/>
                  <a:moveTo>
                    <a:pt x="9" y="293"/>
                  </a:moveTo>
                  <a:lnTo>
                    <a:pt x="4" y="289"/>
                  </a:lnTo>
                  <a:lnTo>
                    <a:pt x="683" y="362"/>
                  </a:lnTo>
                  <a:lnTo>
                    <a:pt x="678" y="366"/>
                  </a:lnTo>
                  <a:lnTo>
                    <a:pt x="678" y="76"/>
                  </a:lnTo>
                  <a:lnTo>
                    <a:pt x="682" y="80"/>
                  </a:lnTo>
                  <a:lnTo>
                    <a:pt x="3" y="8"/>
                  </a:lnTo>
                  <a:lnTo>
                    <a:pt x="9" y="4"/>
                  </a:lnTo>
                  <a:lnTo>
                    <a:pt x="9" y="293"/>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105" name="Freeform 68"/>
            <p:cNvSpPr>
              <a:spLocks/>
            </p:cNvSpPr>
            <p:nvPr/>
          </p:nvSpPr>
          <p:spPr bwMode="auto">
            <a:xfrm>
              <a:off x="1358446" y="6581548"/>
              <a:ext cx="571500" cy="77788"/>
            </a:xfrm>
            <a:custGeom>
              <a:avLst/>
              <a:gdLst>
                <a:gd name="T0" fmla="*/ 2147483647 w 719"/>
                <a:gd name="T1" fmla="*/ 2147483647 h 96"/>
                <a:gd name="T2" fmla="*/ 2147483647 w 719"/>
                <a:gd name="T3" fmla="*/ 2147483647 h 96"/>
                <a:gd name="T4" fmla="*/ 2147483647 w 719"/>
                <a:gd name="T5" fmla="*/ 2147483647 h 96"/>
                <a:gd name="T6" fmla="*/ 2147483647 w 719"/>
                <a:gd name="T7" fmla="*/ 2147483647 h 96"/>
                <a:gd name="T8" fmla="*/ 2147483647 w 719"/>
                <a:gd name="T9" fmla="*/ 2147483647 h 96"/>
                <a:gd name="T10" fmla="*/ 0 w 719"/>
                <a:gd name="T11" fmla="*/ 2147483647 h 96"/>
                <a:gd name="T12" fmla="*/ 0 w 719"/>
                <a:gd name="T13" fmla="*/ 2147483647 h 96"/>
                <a:gd name="T14" fmla="*/ 2147483647 w 719"/>
                <a:gd name="T15" fmla="*/ 2147483647 h 96"/>
                <a:gd name="T16" fmla="*/ 2147483647 w 719"/>
                <a:gd name="T17" fmla="*/ 2147483647 h 96"/>
                <a:gd name="T18" fmla="*/ 2147483647 w 719"/>
                <a:gd name="T19" fmla="*/ 0 h 96"/>
                <a:gd name="T20" fmla="*/ 2147483647 w 719"/>
                <a:gd name="T21" fmla="*/ 0 h 96"/>
                <a:gd name="T22" fmla="*/ 2147483647 w 719"/>
                <a:gd name="T23" fmla="*/ 2147483647 h 96"/>
                <a:gd name="T24" fmla="*/ 2147483647 w 719"/>
                <a:gd name="T25" fmla="*/ 2147483647 h 96"/>
                <a:gd name="T26" fmla="*/ 2147483647 w 719"/>
                <a:gd name="T27" fmla="*/ 2147483647 h 96"/>
                <a:gd name="T28" fmla="*/ 2147483647 w 719"/>
                <a:gd name="T29" fmla="*/ 2147483647 h 96"/>
                <a:gd name="T30" fmla="*/ 2147483647 w 719"/>
                <a:gd name="T31" fmla="*/ 2147483647 h 96"/>
                <a:gd name="T32" fmla="*/ 2147483647 w 719"/>
                <a:gd name="T33" fmla="*/ 2147483647 h 96"/>
                <a:gd name="T34" fmla="*/ 2147483647 w 719"/>
                <a:gd name="T35" fmla="*/ 2147483647 h 96"/>
                <a:gd name="T36" fmla="*/ 2147483647 w 719"/>
                <a:gd name="T37" fmla="*/ 2147483647 h 96"/>
                <a:gd name="T38" fmla="*/ 2147483647 w 719"/>
                <a:gd name="T39" fmla="*/ 2147483647 h 96"/>
                <a:gd name="T40" fmla="*/ 2147483647 w 719"/>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9"/>
                <a:gd name="T64" fmla="*/ 0 h 96"/>
                <a:gd name="T65" fmla="*/ 719 w 719"/>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9" h="96">
                  <a:moveTo>
                    <a:pt x="710" y="96"/>
                  </a:moveTo>
                  <a:lnTo>
                    <a:pt x="5" y="13"/>
                  </a:lnTo>
                  <a:lnTo>
                    <a:pt x="3" y="12"/>
                  </a:lnTo>
                  <a:lnTo>
                    <a:pt x="1" y="10"/>
                  </a:lnTo>
                  <a:lnTo>
                    <a:pt x="0" y="8"/>
                  </a:lnTo>
                  <a:lnTo>
                    <a:pt x="0" y="5"/>
                  </a:lnTo>
                  <a:lnTo>
                    <a:pt x="1" y="3"/>
                  </a:lnTo>
                  <a:lnTo>
                    <a:pt x="2" y="1"/>
                  </a:lnTo>
                  <a:lnTo>
                    <a:pt x="4" y="0"/>
                  </a:lnTo>
                  <a:lnTo>
                    <a:pt x="8" y="0"/>
                  </a:lnTo>
                  <a:lnTo>
                    <a:pt x="713" y="83"/>
                  </a:lnTo>
                  <a:lnTo>
                    <a:pt x="715" y="84"/>
                  </a:lnTo>
                  <a:lnTo>
                    <a:pt x="717" y="85"/>
                  </a:lnTo>
                  <a:lnTo>
                    <a:pt x="718" y="87"/>
                  </a:lnTo>
                  <a:lnTo>
                    <a:pt x="719" y="90"/>
                  </a:lnTo>
                  <a:lnTo>
                    <a:pt x="718" y="92"/>
                  </a:lnTo>
                  <a:lnTo>
                    <a:pt x="716" y="94"/>
                  </a:lnTo>
                  <a:lnTo>
                    <a:pt x="714" y="95"/>
                  </a:lnTo>
                  <a:lnTo>
                    <a:pt x="710" y="96"/>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106" name="Freeform 69"/>
            <p:cNvSpPr>
              <a:spLocks/>
            </p:cNvSpPr>
            <p:nvPr/>
          </p:nvSpPr>
          <p:spPr bwMode="auto">
            <a:xfrm>
              <a:off x="1350508" y="6972073"/>
              <a:ext cx="571500" cy="74613"/>
            </a:xfrm>
            <a:custGeom>
              <a:avLst/>
              <a:gdLst>
                <a:gd name="T0" fmla="*/ 2147483647 w 719"/>
                <a:gd name="T1" fmla="*/ 2147483647 h 95"/>
                <a:gd name="T2" fmla="*/ 2147483647 w 719"/>
                <a:gd name="T3" fmla="*/ 0 h 95"/>
                <a:gd name="T4" fmla="*/ 2147483647 w 719"/>
                <a:gd name="T5" fmla="*/ 0 h 95"/>
                <a:gd name="T6" fmla="*/ 2147483647 w 719"/>
                <a:gd name="T7" fmla="*/ 0 h 95"/>
                <a:gd name="T8" fmla="*/ 0 w 719"/>
                <a:gd name="T9" fmla="*/ 0 h 95"/>
                <a:gd name="T10" fmla="*/ 0 w 719"/>
                <a:gd name="T11" fmla="*/ 0 h 95"/>
                <a:gd name="T12" fmla="*/ 2147483647 w 719"/>
                <a:gd name="T13" fmla="*/ 0 h 95"/>
                <a:gd name="T14" fmla="*/ 2147483647 w 719"/>
                <a:gd name="T15" fmla="*/ 0 h 95"/>
                <a:gd name="T16" fmla="*/ 2147483647 w 719"/>
                <a:gd name="T17" fmla="*/ 0 h 95"/>
                <a:gd name="T18" fmla="*/ 2147483647 w 719"/>
                <a:gd name="T19" fmla="*/ 0 h 95"/>
                <a:gd name="T20" fmla="*/ 2147483647 w 719"/>
                <a:gd name="T21" fmla="*/ 2147483647 h 95"/>
                <a:gd name="T22" fmla="*/ 2147483647 w 719"/>
                <a:gd name="T23" fmla="*/ 2147483647 h 95"/>
                <a:gd name="T24" fmla="*/ 2147483647 w 719"/>
                <a:gd name="T25" fmla="*/ 2147483647 h 95"/>
                <a:gd name="T26" fmla="*/ 2147483647 w 719"/>
                <a:gd name="T27" fmla="*/ 2147483647 h 95"/>
                <a:gd name="T28" fmla="*/ 2147483647 w 719"/>
                <a:gd name="T29" fmla="*/ 2147483647 h 95"/>
                <a:gd name="T30" fmla="*/ 2147483647 w 719"/>
                <a:gd name="T31" fmla="*/ 2147483647 h 95"/>
                <a:gd name="T32" fmla="*/ 2147483647 w 719"/>
                <a:gd name="T33" fmla="*/ 2147483647 h 95"/>
                <a:gd name="T34" fmla="*/ 2147483647 w 719"/>
                <a:gd name="T35" fmla="*/ 2147483647 h 95"/>
                <a:gd name="T36" fmla="*/ 2147483647 w 719"/>
                <a:gd name="T37" fmla="*/ 2147483647 h 95"/>
                <a:gd name="T38" fmla="*/ 2147483647 w 719"/>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9"/>
                <a:gd name="T61" fmla="*/ 0 h 95"/>
                <a:gd name="T62" fmla="*/ 719 w 719"/>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9" h="95">
                  <a:moveTo>
                    <a:pt x="710" y="95"/>
                  </a:moveTo>
                  <a:lnTo>
                    <a:pt x="5" y="14"/>
                  </a:lnTo>
                  <a:lnTo>
                    <a:pt x="3" y="13"/>
                  </a:lnTo>
                  <a:lnTo>
                    <a:pt x="1" y="11"/>
                  </a:lnTo>
                  <a:lnTo>
                    <a:pt x="0" y="8"/>
                  </a:lnTo>
                  <a:lnTo>
                    <a:pt x="0" y="5"/>
                  </a:lnTo>
                  <a:lnTo>
                    <a:pt x="1" y="3"/>
                  </a:lnTo>
                  <a:lnTo>
                    <a:pt x="2" y="1"/>
                  </a:lnTo>
                  <a:lnTo>
                    <a:pt x="4" y="0"/>
                  </a:lnTo>
                  <a:lnTo>
                    <a:pt x="8" y="0"/>
                  </a:lnTo>
                  <a:lnTo>
                    <a:pt x="712" y="82"/>
                  </a:lnTo>
                  <a:lnTo>
                    <a:pt x="715" y="83"/>
                  </a:lnTo>
                  <a:lnTo>
                    <a:pt x="717" y="84"/>
                  </a:lnTo>
                  <a:lnTo>
                    <a:pt x="718" y="86"/>
                  </a:lnTo>
                  <a:lnTo>
                    <a:pt x="719" y="89"/>
                  </a:lnTo>
                  <a:lnTo>
                    <a:pt x="718" y="91"/>
                  </a:lnTo>
                  <a:lnTo>
                    <a:pt x="716" y="93"/>
                  </a:lnTo>
                  <a:lnTo>
                    <a:pt x="714" y="94"/>
                  </a:lnTo>
                  <a:lnTo>
                    <a:pt x="710" y="95"/>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107" name="Freeform 70"/>
            <p:cNvSpPr>
              <a:spLocks/>
            </p:cNvSpPr>
            <p:nvPr/>
          </p:nvSpPr>
          <p:spPr bwMode="auto">
            <a:xfrm>
              <a:off x="1225096" y="6308498"/>
              <a:ext cx="727075" cy="949325"/>
            </a:xfrm>
            <a:custGeom>
              <a:avLst/>
              <a:gdLst>
                <a:gd name="T0" fmla="*/ 2147483647 w 916"/>
                <a:gd name="T1" fmla="*/ 2147483647 h 1196"/>
                <a:gd name="T2" fmla="*/ 2147483647 w 916"/>
                <a:gd name="T3" fmla="*/ 2147483647 h 1196"/>
                <a:gd name="T4" fmla="*/ 2147483647 w 916"/>
                <a:gd name="T5" fmla="*/ 2147483647 h 1196"/>
                <a:gd name="T6" fmla="*/ 2147483647 w 916"/>
                <a:gd name="T7" fmla="*/ 2147483647 h 1196"/>
                <a:gd name="T8" fmla="*/ 2147483647 w 916"/>
                <a:gd name="T9" fmla="*/ 2147483647 h 1196"/>
                <a:gd name="T10" fmla="*/ 2147483647 w 916"/>
                <a:gd name="T11" fmla="*/ 2147483647 h 1196"/>
                <a:gd name="T12" fmla="*/ 2147483647 w 916"/>
                <a:gd name="T13" fmla="*/ 2147483647 h 1196"/>
                <a:gd name="T14" fmla="*/ 2147483647 w 916"/>
                <a:gd name="T15" fmla="*/ 2147483647 h 1196"/>
                <a:gd name="T16" fmla="*/ 2147483647 w 916"/>
                <a:gd name="T17" fmla="*/ 2147483647 h 1196"/>
                <a:gd name="T18" fmla="*/ 2147483647 w 916"/>
                <a:gd name="T19" fmla="*/ 2147483647 h 1196"/>
                <a:gd name="T20" fmla="*/ 2147483647 w 916"/>
                <a:gd name="T21" fmla="*/ 2147483647 h 1196"/>
                <a:gd name="T22" fmla="*/ 2147483647 w 916"/>
                <a:gd name="T23" fmla="*/ 2147483647 h 1196"/>
                <a:gd name="T24" fmla="*/ 2147483647 w 916"/>
                <a:gd name="T25" fmla="*/ 2147483647 h 1196"/>
                <a:gd name="T26" fmla="*/ 2147483647 w 916"/>
                <a:gd name="T27" fmla="*/ 2147483647 h 1196"/>
                <a:gd name="T28" fmla="*/ 2147483647 w 916"/>
                <a:gd name="T29" fmla="*/ 2147483647 h 1196"/>
                <a:gd name="T30" fmla="*/ 2147483647 w 916"/>
                <a:gd name="T31" fmla="*/ 2147483647 h 1196"/>
                <a:gd name="T32" fmla="*/ 2147483647 w 916"/>
                <a:gd name="T33" fmla="*/ 2147483647 h 1196"/>
                <a:gd name="T34" fmla="*/ 2147483647 w 916"/>
                <a:gd name="T35" fmla="*/ 2147483647 h 1196"/>
                <a:gd name="T36" fmla="*/ 2147483647 w 916"/>
                <a:gd name="T37" fmla="*/ 2147483647 h 1196"/>
                <a:gd name="T38" fmla="*/ 2147483647 w 916"/>
                <a:gd name="T39" fmla="*/ 2147483647 h 1196"/>
                <a:gd name="T40" fmla="*/ 2147483647 w 916"/>
                <a:gd name="T41" fmla="*/ 2147483647 h 1196"/>
                <a:gd name="T42" fmla="*/ 2147483647 w 916"/>
                <a:gd name="T43" fmla="*/ 2147483647 h 1196"/>
                <a:gd name="T44" fmla="*/ 2147483647 w 916"/>
                <a:gd name="T45" fmla="*/ 2147483647 h 1196"/>
                <a:gd name="T46" fmla="*/ 2147483647 w 916"/>
                <a:gd name="T47" fmla="*/ 2147483647 h 1196"/>
                <a:gd name="T48" fmla="*/ 2147483647 w 916"/>
                <a:gd name="T49" fmla="*/ 2147483647 h 1196"/>
                <a:gd name="T50" fmla="*/ 2147483647 w 916"/>
                <a:gd name="T51" fmla="*/ 2147483647 h 1196"/>
                <a:gd name="T52" fmla="*/ 2147483647 w 916"/>
                <a:gd name="T53" fmla="*/ 2147483647 h 1196"/>
                <a:gd name="T54" fmla="*/ 2147483647 w 916"/>
                <a:gd name="T55" fmla="*/ 2147483647 h 1196"/>
                <a:gd name="T56" fmla="*/ 2147483647 w 916"/>
                <a:gd name="T57" fmla="*/ 2147483647 h 1196"/>
                <a:gd name="T58" fmla="*/ 2147483647 w 916"/>
                <a:gd name="T59" fmla="*/ 2147483647 h 1196"/>
                <a:gd name="T60" fmla="*/ 2147483647 w 916"/>
                <a:gd name="T61" fmla="*/ 2147483647 h 1196"/>
                <a:gd name="T62" fmla="*/ 2147483647 w 916"/>
                <a:gd name="T63" fmla="*/ 2147483647 h 1196"/>
                <a:gd name="T64" fmla="*/ 2147483647 w 916"/>
                <a:gd name="T65" fmla="*/ 2147483647 h 1196"/>
                <a:gd name="T66" fmla="*/ 2147483647 w 916"/>
                <a:gd name="T67" fmla="*/ 2147483647 h 1196"/>
                <a:gd name="T68" fmla="*/ 0 w 916"/>
                <a:gd name="T69" fmla="*/ 2147483647 h 1196"/>
                <a:gd name="T70" fmla="*/ 2147483647 w 916"/>
                <a:gd name="T71" fmla="*/ 2147483647 h 1196"/>
                <a:gd name="T72" fmla="*/ 2147483647 w 916"/>
                <a:gd name="T73" fmla="*/ 2147483647 h 1196"/>
                <a:gd name="T74" fmla="*/ 2147483647 w 916"/>
                <a:gd name="T75" fmla="*/ 2147483647 h 1196"/>
                <a:gd name="T76" fmla="*/ 2147483647 w 916"/>
                <a:gd name="T77" fmla="*/ 2147483647 h 1196"/>
                <a:gd name="T78" fmla="*/ 2147483647 w 916"/>
                <a:gd name="T79" fmla="*/ 2147483647 h 1196"/>
                <a:gd name="T80" fmla="*/ 2147483647 w 916"/>
                <a:gd name="T81" fmla="*/ 2147483647 h 1196"/>
                <a:gd name="T82" fmla="*/ 2147483647 w 916"/>
                <a:gd name="T83" fmla="*/ 2147483647 h 1196"/>
                <a:gd name="T84" fmla="*/ 2147483647 w 916"/>
                <a:gd name="T85" fmla="*/ 2147483647 h 1196"/>
                <a:gd name="T86" fmla="*/ 2147483647 w 916"/>
                <a:gd name="T87" fmla="*/ 2147483647 h 1196"/>
                <a:gd name="T88" fmla="*/ 2147483647 w 916"/>
                <a:gd name="T89" fmla="*/ 2147483647 h 1196"/>
                <a:gd name="T90" fmla="*/ 2147483647 w 916"/>
                <a:gd name="T91" fmla="*/ 2147483647 h 1196"/>
                <a:gd name="T92" fmla="*/ 2147483647 w 916"/>
                <a:gd name="T93" fmla="*/ 2147483647 h 1196"/>
                <a:gd name="T94" fmla="*/ 2147483647 w 916"/>
                <a:gd name="T95" fmla="*/ 2147483647 h 1196"/>
                <a:gd name="T96" fmla="*/ 2147483647 w 916"/>
                <a:gd name="T97" fmla="*/ 2147483647 h 1196"/>
                <a:gd name="T98" fmla="*/ 2147483647 w 916"/>
                <a:gd name="T99" fmla="*/ 2147483647 h 1196"/>
                <a:gd name="T100" fmla="*/ 2147483647 w 916"/>
                <a:gd name="T101" fmla="*/ 2147483647 h 1196"/>
                <a:gd name="T102" fmla="*/ 2147483647 w 916"/>
                <a:gd name="T103" fmla="*/ 2147483647 h 1196"/>
                <a:gd name="T104" fmla="*/ 2147483647 w 916"/>
                <a:gd name="T105" fmla="*/ 2147483647 h 1196"/>
                <a:gd name="T106" fmla="*/ 2147483647 w 916"/>
                <a:gd name="T107" fmla="*/ 2147483647 h 1196"/>
                <a:gd name="T108" fmla="*/ 2147483647 w 916"/>
                <a:gd name="T109" fmla="*/ 2147483647 h 1196"/>
                <a:gd name="T110" fmla="*/ 2147483647 w 916"/>
                <a:gd name="T111" fmla="*/ 2147483647 h 1196"/>
                <a:gd name="T112" fmla="*/ 2147483647 w 916"/>
                <a:gd name="T113" fmla="*/ 2147483647 h 1196"/>
                <a:gd name="T114" fmla="*/ 2147483647 w 916"/>
                <a:gd name="T115" fmla="*/ 2147483647 h 1196"/>
                <a:gd name="T116" fmla="*/ 2147483647 w 916"/>
                <a:gd name="T117" fmla="*/ 2147483647 h 1196"/>
                <a:gd name="T118" fmla="*/ 2147483647 w 916"/>
                <a:gd name="T119" fmla="*/ 2147483647 h 11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6"/>
                <a:gd name="T181" fmla="*/ 0 h 1196"/>
                <a:gd name="T182" fmla="*/ 916 w 916"/>
                <a:gd name="T183" fmla="*/ 1196 h 11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6" h="1196">
                  <a:moveTo>
                    <a:pt x="916" y="16"/>
                  </a:moveTo>
                  <a:lnTo>
                    <a:pt x="903" y="65"/>
                  </a:lnTo>
                  <a:lnTo>
                    <a:pt x="898" y="80"/>
                  </a:lnTo>
                  <a:lnTo>
                    <a:pt x="895" y="95"/>
                  </a:lnTo>
                  <a:lnTo>
                    <a:pt x="890" y="109"/>
                  </a:lnTo>
                  <a:lnTo>
                    <a:pt x="887" y="122"/>
                  </a:lnTo>
                  <a:lnTo>
                    <a:pt x="884" y="136"/>
                  </a:lnTo>
                  <a:lnTo>
                    <a:pt x="880" y="149"/>
                  </a:lnTo>
                  <a:lnTo>
                    <a:pt x="876" y="160"/>
                  </a:lnTo>
                  <a:lnTo>
                    <a:pt x="873" y="172"/>
                  </a:lnTo>
                  <a:lnTo>
                    <a:pt x="869" y="183"/>
                  </a:lnTo>
                  <a:lnTo>
                    <a:pt x="866" y="194"/>
                  </a:lnTo>
                  <a:lnTo>
                    <a:pt x="863" y="204"/>
                  </a:lnTo>
                  <a:lnTo>
                    <a:pt x="859" y="215"/>
                  </a:lnTo>
                  <a:lnTo>
                    <a:pt x="856" y="225"/>
                  </a:lnTo>
                  <a:lnTo>
                    <a:pt x="853" y="234"/>
                  </a:lnTo>
                  <a:lnTo>
                    <a:pt x="848" y="243"/>
                  </a:lnTo>
                  <a:lnTo>
                    <a:pt x="841" y="260"/>
                  </a:lnTo>
                  <a:lnTo>
                    <a:pt x="832" y="276"/>
                  </a:lnTo>
                  <a:lnTo>
                    <a:pt x="821" y="291"/>
                  </a:lnTo>
                  <a:lnTo>
                    <a:pt x="810" y="307"/>
                  </a:lnTo>
                  <a:lnTo>
                    <a:pt x="796" y="320"/>
                  </a:lnTo>
                  <a:lnTo>
                    <a:pt x="782" y="332"/>
                  </a:lnTo>
                  <a:lnTo>
                    <a:pt x="767" y="343"/>
                  </a:lnTo>
                  <a:lnTo>
                    <a:pt x="758" y="349"/>
                  </a:lnTo>
                  <a:lnTo>
                    <a:pt x="736" y="362"/>
                  </a:lnTo>
                  <a:lnTo>
                    <a:pt x="698" y="352"/>
                  </a:lnTo>
                  <a:lnTo>
                    <a:pt x="678" y="346"/>
                  </a:lnTo>
                  <a:lnTo>
                    <a:pt x="659" y="339"/>
                  </a:lnTo>
                  <a:lnTo>
                    <a:pt x="641" y="332"/>
                  </a:lnTo>
                  <a:lnTo>
                    <a:pt x="623" y="325"/>
                  </a:lnTo>
                  <a:lnTo>
                    <a:pt x="606" y="318"/>
                  </a:lnTo>
                  <a:lnTo>
                    <a:pt x="590" y="311"/>
                  </a:lnTo>
                  <a:lnTo>
                    <a:pt x="573" y="302"/>
                  </a:lnTo>
                  <a:lnTo>
                    <a:pt x="543" y="287"/>
                  </a:lnTo>
                  <a:lnTo>
                    <a:pt x="514" y="272"/>
                  </a:lnTo>
                  <a:lnTo>
                    <a:pt x="486" y="257"/>
                  </a:lnTo>
                  <a:lnTo>
                    <a:pt x="458" y="243"/>
                  </a:lnTo>
                  <a:lnTo>
                    <a:pt x="459" y="244"/>
                  </a:lnTo>
                  <a:lnTo>
                    <a:pt x="431" y="230"/>
                  </a:lnTo>
                  <a:lnTo>
                    <a:pt x="433" y="231"/>
                  </a:lnTo>
                  <a:lnTo>
                    <a:pt x="403" y="219"/>
                  </a:lnTo>
                  <a:lnTo>
                    <a:pt x="405" y="219"/>
                  </a:lnTo>
                  <a:lnTo>
                    <a:pt x="390" y="213"/>
                  </a:lnTo>
                  <a:lnTo>
                    <a:pt x="391" y="213"/>
                  </a:lnTo>
                  <a:lnTo>
                    <a:pt x="376" y="208"/>
                  </a:lnTo>
                  <a:lnTo>
                    <a:pt x="377" y="208"/>
                  </a:lnTo>
                  <a:lnTo>
                    <a:pt x="361" y="204"/>
                  </a:lnTo>
                  <a:lnTo>
                    <a:pt x="362" y="204"/>
                  </a:lnTo>
                  <a:lnTo>
                    <a:pt x="346" y="200"/>
                  </a:lnTo>
                  <a:lnTo>
                    <a:pt x="348" y="200"/>
                  </a:lnTo>
                  <a:lnTo>
                    <a:pt x="330" y="197"/>
                  </a:lnTo>
                  <a:lnTo>
                    <a:pt x="331" y="197"/>
                  </a:lnTo>
                  <a:lnTo>
                    <a:pt x="314" y="194"/>
                  </a:lnTo>
                  <a:lnTo>
                    <a:pt x="316" y="194"/>
                  </a:lnTo>
                  <a:lnTo>
                    <a:pt x="297" y="191"/>
                  </a:lnTo>
                  <a:lnTo>
                    <a:pt x="298" y="192"/>
                  </a:lnTo>
                  <a:lnTo>
                    <a:pt x="279" y="190"/>
                  </a:lnTo>
                  <a:lnTo>
                    <a:pt x="282" y="190"/>
                  </a:lnTo>
                  <a:lnTo>
                    <a:pt x="261" y="189"/>
                  </a:lnTo>
                  <a:lnTo>
                    <a:pt x="263" y="189"/>
                  </a:lnTo>
                  <a:lnTo>
                    <a:pt x="242" y="188"/>
                  </a:lnTo>
                  <a:lnTo>
                    <a:pt x="243" y="188"/>
                  </a:lnTo>
                  <a:lnTo>
                    <a:pt x="221" y="188"/>
                  </a:lnTo>
                  <a:lnTo>
                    <a:pt x="223" y="188"/>
                  </a:lnTo>
                  <a:lnTo>
                    <a:pt x="200" y="189"/>
                  </a:lnTo>
                  <a:lnTo>
                    <a:pt x="232" y="170"/>
                  </a:lnTo>
                  <a:lnTo>
                    <a:pt x="214" y="203"/>
                  </a:lnTo>
                  <a:lnTo>
                    <a:pt x="215" y="202"/>
                  </a:lnTo>
                  <a:lnTo>
                    <a:pt x="199" y="235"/>
                  </a:lnTo>
                  <a:lnTo>
                    <a:pt x="200" y="234"/>
                  </a:lnTo>
                  <a:lnTo>
                    <a:pt x="185" y="266"/>
                  </a:lnTo>
                  <a:lnTo>
                    <a:pt x="185" y="265"/>
                  </a:lnTo>
                  <a:lnTo>
                    <a:pt x="172" y="296"/>
                  </a:lnTo>
                  <a:lnTo>
                    <a:pt x="160" y="328"/>
                  </a:lnTo>
                  <a:lnTo>
                    <a:pt x="160" y="327"/>
                  </a:lnTo>
                  <a:lnTo>
                    <a:pt x="148" y="357"/>
                  </a:lnTo>
                  <a:lnTo>
                    <a:pt x="149" y="357"/>
                  </a:lnTo>
                  <a:lnTo>
                    <a:pt x="138" y="387"/>
                  </a:lnTo>
                  <a:lnTo>
                    <a:pt x="138" y="386"/>
                  </a:lnTo>
                  <a:lnTo>
                    <a:pt x="129" y="417"/>
                  </a:lnTo>
                  <a:lnTo>
                    <a:pt x="129" y="416"/>
                  </a:lnTo>
                  <a:lnTo>
                    <a:pt x="120" y="446"/>
                  </a:lnTo>
                  <a:lnTo>
                    <a:pt x="120" y="445"/>
                  </a:lnTo>
                  <a:lnTo>
                    <a:pt x="113" y="475"/>
                  </a:lnTo>
                  <a:lnTo>
                    <a:pt x="113" y="474"/>
                  </a:lnTo>
                  <a:lnTo>
                    <a:pt x="106" y="504"/>
                  </a:lnTo>
                  <a:lnTo>
                    <a:pt x="106" y="503"/>
                  </a:lnTo>
                  <a:lnTo>
                    <a:pt x="100" y="533"/>
                  </a:lnTo>
                  <a:lnTo>
                    <a:pt x="100" y="532"/>
                  </a:lnTo>
                  <a:lnTo>
                    <a:pt x="95" y="561"/>
                  </a:lnTo>
                  <a:lnTo>
                    <a:pt x="90" y="591"/>
                  </a:lnTo>
                  <a:lnTo>
                    <a:pt x="90" y="590"/>
                  </a:lnTo>
                  <a:lnTo>
                    <a:pt x="86" y="619"/>
                  </a:lnTo>
                  <a:lnTo>
                    <a:pt x="83" y="648"/>
                  </a:lnTo>
                  <a:lnTo>
                    <a:pt x="83" y="647"/>
                  </a:lnTo>
                  <a:lnTo>
                    <a:pt x="81" y="678"/>
                  </a:lnTo>
                  <a:lnTo>
                    <a:pt x="81" y="677"/>
                  </a:lnTo>
                  <a:lnTo>
                    <a:pt x="78" y="707"/>
                  </a:lnTo>
                  <a:lnTo>
                    <a:pt x="78" y="706"/>
                  </a:lnTo>
                  <a:lnTo>
                    <a:pt x="76" y="736"/>
                  </a:lnTo>
                  <a:lnTo>
                    <a:pt x="75" y="767"/>
                  </a:lnTo>
                  <a:lnTo>
                    <a:pt x="75" y="766"/>
                  </a:lnTo>
                  <a:lnTo>
                    <a:pt x="74" y="796"/>
                  </a:lnTo>
                  <a:lnTo>
                    <a:pt x="74" y="827"/>
                  </a:lnTo>
                  <a:lnTo>
                    <a:pt x="74" y="826"/>
                  </a:lnTo>
                  <a:lnTo>
                    <a:pt x="74" y="858"/>
                  </a:lnTo>
                  <a:lnTo>
                    <a:pt x="75" y="889"/>
                  </a:lnTo>
                  <a:lnTo>
                    <a:pt x="75" y="920"/>
                  </a:lnTo>
                  <a:lnTo>
                    <a:pt x="76" y="953"/>
                  </a:lnTo>
                  <a:lnTo>
                    <a:pt x="78" y="986"/>
                  </a:lnTo>
                  <a:lnTo>
                    <a:pt x="78" y="985"/>
                  </a:lnTo>
                  <a:lnTo>
                    <a:pt x="79" y="1019"/>
                  </a:lnTo>
                  <a:lnTo>
                    <a:pt x="82" y="1053"/>
                  </a:lnTo>
                  <a:lnTo>
                    <a:pt x="84" y="1088"/>
                  </a:lnTo>
                  <a:lnTo>
                    <a:pt x="85" y="1124"/>
                  </a:lnTo>
                  <a:lnTo>
                    <a:pt x="89" y="1193"/>
                  </a:lnTo>
                  <a:lnTo>
                    <a:pt x="15" y="1196"/>
                  </a:lnTo>
                  <a:lnTo>
                    <a:pt x="11" y="1127"/>
                  </a:lnTo>
                  <a:lnTo>
                    <a:pt x="10" y="1091"/>
                  </a:lnTo>
                  <a:lnTo>
                    <a:pt x="8" y="1057"/>
                  </a:lnTo>
                  <a:lnTo>
                    <a:pt x="5" y="1022"/>
                  </a:lnTo>
                  <a:lnTo>
                    <a:pt x="4" y="988"/>
                  </a:lnTo>
                  <a:lnTo>
                    <a:pt x="3" y="955"/>
                  </a:lnTo>
                  <a:lnTo>
                    <a:pt x="2" y="922"/>
                  </a:lnTo>
                  <a:lnTo>
                    <a:pt x="1" y="890"/>
                  </a:lnTo>
                  <a:lnTo>
                    <a:pt x="0" y="858"/>
                  </a:lnTo>
                  <a:lnTo>
                    <a:pt x="0" y="826"/>
                  </a:lnTo>
                  <a:lnTo>
                    <a:pt x="0" y="795"/>
                  </a:lnTo>
                  <a:lnTo>
                    <a:pt x="1" y="764"/>
                  </a:lnTo>
                  <a:lnTo>
                    <a:pt x="2" y="733"/>
                  </a:lnTo>
                  <a:lnTo>
                    <a:pt x="4" y="703"/>
                  </a:lnTo>
                  <a:lnTo>
                    <a:pt x="6" y="673"/>
                  </a:lnTo>
                  <a:lnTo>
                    <a:pt x="9" y="641"/>
                  </a:lnTo>
                  <a:lnTo>
                    <a:pt x="13" y="611"/>
                  </a:lnTo>
                  <a:lnTo>
                    <a:pt x="16" y="581"/>
                  </a:lnTo>
                  <a:lnTo>
                    <a:pt x="22" y="551"/>
                  </a:lnTo>
                  <a:lnTo>
                    <a:pt x="27" y="521"/>
                  </a:lnTo>
                  <a:lnTo>
                    <a:pt x="33" y="491"/>
                  </a:lnTo>
                  <a:lnTo>
                    <a:pt x="41" y="459"/>
                  </a:lnTo>
                  <a:lnTo>
                    <a:pt x="48" y="429"/>
                  </a:lnTo>
                  <a:lnTo>
                    <a:pt x="57" y="399"/>
                  </a:lnTo>
                  <a:lnTo>
                    <a:pt x="67" y="367"/>
                  </a:lnTo>
                  <a:lnTo>
                    <a:pt x="78" y="336"/>
                  </a:lnTo>
                  <a:lnTo>
                    <a:pt x="90" y="305"/>
                  </a:lnTo>
                  <a:lnTo>
                    <a:pt x="103" y="272"/>
                  </a:lnTo>
                  <a:lnTo>
                    <a:pt x="117" y="240"/>
                  </a:lnTo>
                  <a:lnTo>
                    <a:pt x="131" y="207"/>
                  </a:lnTo>
                  <a:lnTo>
                    <a:pt x="148" y="175"/>
                  </a:lnTo>
                  <a:lnTo>
                    <a:pt x="173" y="123"/>
                  </a:lnTo>
                  <a:lnTo>
                    <a:pt x="220" y="120"/>
                  </a:lnTo>
                  <a:lnTo>
                    <a:pt x="243" y="120"/>
                  </a:lnTo>
                  <a:lnTo>
                    <a:pt x="265" y="121"/>
                  </a:lnTo>
                  <a:lnTo>
                    <a:pt x="287" y="122"/>
                  </a:lnTo>
                  <a:lnTo>
                    <a:pt x="307" y="125"/>
                  </a:lnTo>
                  <a:lnTo>
                    <a:pt x="328" y="128"/>
                  </a:lnTo>
                  <a:lnTo>
                    <a:pt x="347" y="131"/>
                  </a:lnTo>
                  <a:lnTo>
                    <a:pt x="366" y="135"/>
                  </a:lnTo>
                  <a:lnTo>
                    <a:pt x="383" y="140"/>
                  </a:lnTo>
                  <a:lnTo>
                    <a:pt x="401" y="145"/>
                  </a:lnTo>
                  <a:lnTo>
                    <a:pt x="417" y="151"/>
                  </a:lnTo>
                  <a:lnTo>
                    <a:pt x="434" y="157"/>
                  </a:lnTo>
                  <a:lnTo>
                    <a:pt x="465" y="169"/>
                  </a:lnTo>
                  <a:lnTo>
                    <a:pt x="494" y="183"/>
                  </a:lnTo>
                  <a:lnTo>
                    <a:pt x="522" y="198"/>
                  </a:lnTo>
                  <a:lnTo>
                    <a:pt x="551" y="213"/>
                  </a:lnTo>
                  <a:lnTo>
                    <a:pt x="580" y="229"/>
                  </a:lnTo>
                  <a:lnTo>
                    <a:pt x="579" y="228"/>
                  </a:lnTo>
                  <a:lnTo>
                    <a:pt x="609" y="243"/>
                  </a:lnTo>
                  <a:lnTo>
                    <a:pt x="608" y="243"/>
                  </a:lnTo>
                  <a:lnTo>
                    <a:pt x="623" y="250"/>
                  </a:lnTo>
                  <a:lnTo>
                    <a:pt x="638" y="257"/>
                  </a:lnTo>
                  <a:lnTo>
                    <a:pt x="637" y="257"/>
                  </a:lnTo>
                  <a:lnTo>
                    <a:pt x="654" y="264"/>
                  </a:lnTo>
                  <a:lnTo>
                    <a:pt x="653" y="263"/>
                  </a:lnTo>
                  <a:lnTo>
                    <a:pt x="671" y="270"/>
                  </a:lnTo>
                  <a:lnTo>
                    <a:pt x="669" y="270"/>
                  </a:lnTo>
                  <a:lnTo>
                    <a:pt x="687" y="276"/>
                  </a:lnTo>
                  <a:lnTo>
                    <a:pt x="686" y="276"/>
                  </a:lnTo>
                  <a:lnTo>
                    <a:pt x="704" y="282"/>
                  </a:lnTo>
                  <a:lnTo>
                    <a:pt x="703" y="282"/>
                  </a:lnTo>
                  <a:lnTo>
                    <a:pt x="721" y="287"/>
                  </a:lnTo>
                  <a:lnTo>
                    <a:pt x="720" y="287"/>
                  </a:lnTo>
                  <a:lnTo>
                    <a:pt x="740" y="292"/>
                  </a:lnTo>
                  <a:lnTo>
                    <a:pt x="709" y="297"/>
                  </a:lnTo>
                  <a:lnTo>
                    <a:pt x="717" y="292"/>
                  </a:lnTo>
                  <a:lnTo>
                    <a:pt x="716" y="293"/>
                  </a:lnTo>
                  <a:lnTo>
                    <a:pt x="724" y="288"/>
                  </a:lnTo>
                  <a:lnTo>
                    <a:pt x="721" y="289"/>
                  </a:lnTo>
                  <a:lnTo>
                    <a:pt x="735" y="279"/>
                  </a:lnTo>
                  <a:lnTo>
                    <a:pt x="732" y="281"/>
                  </a:lnTo>
                  <a:lnTo>
                    <a:pt x="745" y="271"/>
                  </a:lnTo>
                  <a:lnTo>
                    <a:pt x="742" y="273"/>
                  </a:lnTo>
                  <a:lnTo>
                    <a:pt x="753" y="262"/>
                  </a:lnTo>
                  <a:lnTo>
                    <a:pt x="751" y="265"/>
                  </a:lnTo>
                  <a:lnTo>
                    <a:pt x="761" y="253"/>
                  </a:lnTo>
                  <a:lnTo>
                    <a:pt x="759" y="255"/>
                  </a:lnTo>
                  <a:lnTo>
                    <a:pt x="768" y="242"/>
                  </a:lnTo>
                  <a:lnTo>
                    <a:pt x="766" y="245"/>
                  </a:lnTo>
                  <a:lnTo>
                    <a:pt x="774" y="231"/>
                  </a:lnTo>
                  <a:lnTo>
                    <a:pt x="773" y="233"/>
                  </a:lnTo>
                  <a:lnTo>
                    <a:pt x="780" y="217"/>
                  </a:lnTo>
                  <a:lnTo>
                    <a:pt x="780" y="218"/>
                  </a:lnTo>
                  <a:lnTo>
                    <a:pt x="783" y="209"/>
                  </a:lnTo>
                  <a:lnTo>
                    <a:pt x="783" y="210"/>
                  </a:lnTo>
                  <a:lnTo>
                    <a:pt x="787" y="201"/>
                  </a:lnTo>
                  <a:lnTo>
                    <a:pt x="787" y="202"/>
                  </a:lnTo>
                  <a:lnTo>
                    <a:pt x="790" y="193"/>
                  </a:lnTo>
                  <a:lnTo>
                    <a:pt x="789" y="194"/>
                  </a:lnTo>
                  <a:lnTo>
                    <a:pt x="792" y="184"/>
                  </a:lnTo>
                  <a:lnTo>
                    <a:pt x="792" y="185"/>
                  </a:lnTo>
                  <a:lnTo>
                    <a:pt x="795" y="175"/>
                  </a:lnTo>
                  <a:lnTo>
                    <a:pt x="799" y="165"/>
                  </a:lnTo>
                  <a:lnTo>
                    <a:pt x="802" y="155"/>
                  </a:lnTo>
                  <a:lnTo>
                    <a:pt x="805" y="143"/>
                  </a:lnTo>
                  <a:lnTo>
                    <a:pt x="805" y="144"/>
                  </a:lnTo>
                  <a:lnTo>
                    <a:pt x="809" y="132"/>
                  </a:lnTo>
                  <a:lnTo>
                    <a:pt x="812" y="119"/>
                  </a:lnTo>
                  <a:lnTo>
                    <a:pt x="815" y="106"/>
                  </a:lnTo>
                  <a:lnTo>
                    <a:pt x="819" y="93"/>
                  </a:lnTo>
                  <a:lnTo>
                    <a:pt x="822" y="79"/>
                  </a:lnTo>
                  <a:lnTo>
                    <a:pt x="826" y="64"/>
                  </a:lnTo>
                  <a:lnTo>
                    <a:pt x="831" y="49"/>
                  </a:lnTo>
                  <a:lnTo>
                    <a:pt x="844" y="0"/>
                  </a:lnTo>
                  <a:lnTo>
                    <a:pt x="916" y="16"/>
                  </a:lnTo>
                  <a:close/>
                </a:path>
              </a:pathLst>
            </a:custGeom>
            <a:solidFill>
              <a:srgbClr val="A6A6A6"/>
            </a:solidFill>
            <a:ln w="0">
              <a:solidFill>
                <a:srgbClr val="A6A6A6"/>
              </a:solidFill>
              <a:prstDash val="solid"/>
              <a:round/>
              <a:headEnd/>
              <a:tailEnd/>
            </a:ln>
          </p:spPr>
          <p:txBody>
            <a:bodyPr/>
            <a:lstStyle/>
            <a:p>
              <a:endParaRPr lang="ja-JP" altLang="en-US"/>
            </a:p>
          </p:txBody>
        </p:sp>
        <p:sp>
          <p:nvSpPr>
            <p:cNvPr id="108" name="Freeform 74"/>
            <p:cNvSpPr>
              <a:spLocks/>
            </p:cNvSpPr>
            <p:nvPr/>
          </p:nvSpPr>
          <p:spPr bwMode="auto">
            <a:xfrm>
              <a:off x="1917246" y="6289448"/>
              <a:ext cx="168275" cy="55563"/>
            </a:xfrm>
            <a:custGeom>
              <a:avLst/>
              <a:gdLst>
                <a:gd name="T0" fmla="*/ 2147483647 w 212"/>
                <a:gd name="T1" fmla="*/ 2147483647 h 70"/>
                <a:gd name="T2" fmla="*/ 2147483647 w 212"/>
                <a:gd name="T3" fmla="*/ 0 h 70"/>
                <a:gd name="T4" fmla="*/ 2147483647 w 212"/>
                <a:gd name="T5" fmla="*/ 2147483647 h 70"/>
                <a:gd name="T6" fmla="*/ 2147483647 w 212"/>
                <a:gd name="T7" fmla="*/ 2147483647 h 70"/>
                <a:gd name="T8" fmla="*/ 2147483647 w 212"/>
                <a:gd name="T9" fmla="*/ 2147483647 h 70"/>
                <a:gd name="T10" fmla="*/ 2147483647 w 212"/>
                <a:gd name="T11" fmla="*/ 2147483647 h 70"/>
                <a:gd name="T12" fmla="*/ 2147483647 w 212"/>
                <a:gd name="T13" fmla="*/ 2147483647 h 70"/>
                <a:gd name="T14" fmla="*/ 2147483647 w 212"/>
                <a:gd name="T15" fmla="*/ 2147483647 h 70"/>
                <a:gd name="T16" fmla="*/ 2147483647 w 212"/>
                <a:gd name="T17" fmla="*/ 2147483647 h 70"/>
                <a:gd name="T18" fmla="*/ 2147483647 w 212"/>
                <a:gd name="T19" fmla="*/ 2147483647 h 70"/>
                <a:gd name="T20" fmla="*/ 2147483647 w 212"/>
                <a:gd name="T21" fmla="*/ 2147483647 h 70"/>
                <a:gd name="T22" fmla="*/ 2147483647 w 212"/>
                <a:gd name="T23" fmla="*/ 2147483647 h 70"/>
                <a:gd name="T24" fmla="*/ 2147483647 w 212"/>
                <a:gd name="T25" fmla="*/ 2147483647 h 70"/>
                <a:gd name="T26" fmla="*/ 2147483647 w 212"/>
                <a:gd name="T27" fmla="*/ 2147483647 h 70"/>
                <a:gd name="T28" fmla="*/ 2147483647 w 212"/>
                <a:gd name="T29" fmla="*/ 2147483647 h 70"/>
                <a:gd name="T30" fmla="*/ 2147483647 w 212"/>
                <a:gd name="T31" fmla="*/ 2147483647 h 70"/>
                <a:gd name="T32" fmla="*/ 2147483647 w 212"/>
                <a:gd name="T33" fmla="*/ 2147483647 h 70"/>
                <a:gd name="T34" fmla="*/ 2147483647 w 212"/>
                <a:gd name="T35" fmla="*/ 2147483647 h 70"/>
                <a:gd name="T36" fmla="*/ 2147483647 w 212"/>
                <a:gd name="T37" fmla="*/ 2147483647 h 70"/>
                <a:gd name="T38" fmla="*/ 2147483647 w 212"/>
                <a:gd name="T39" fmla="*/ 2147483647 h 70"/>
                <a:gd name="T40" fmla="*/ 2147483647 w 212"/>
                <a:gd name="T41" fmla="*/ 2147483647 h 70"/>
                <a:gd name="T42" fmla="*/ 2147483647 w 212"/>
                <a:gd name="T43" fmla="*/ 2147483647 h 70"/>
                <a:gd name="T44" fmla="*/ 2147483647 w 212"/>
                <a:gd name="T45" fmla="*/ 2147483647 h 70"/>
                <a:gd name="T46" fmla="*/ 2147483647 w 212"/>
                <a:gd name="T47" fmla="*/ 2147483647 h 70"/>
                <a:gd name="T48" fmla="*/ 2147483647 w 212"/>
                <a:gd name="T49" fmla="*/ 2147483647 h 70"/>
                <a:gd name="T50" fmla="*/ 0 w 212"/>
                <a:gd name="T51" fmla="*/ 2147483647 h 70"/>
                <a:gd name="T52" fmla="*/ 2147483647 w 212"/>
                <a:gd name="T53" fmla="*/ 2147483647 h 70"/>
                <a:gd name="T54" fmla="*/ 2147483647 w 212"/>
                <a:gd name="T55" fmla="*/ 2147483647 h 70"/>
                <a:gd name="T56" fmla="*/ 2147483647 w 212"/>
                <a:gd name="T57" fmla="*/ 2147483647 h 70"/>
                <a:gd name="T58" fmla="*/ 2147483647 w 212"/>
                <a:gd name="T59" fmla="*/ 2147483647 h 70"/>
                <a:gd name="T60" fmla="*/ 2147483647 w 212"/>
                <a:gd name="T61" fmla="*/ 2147483647 h 70"/>
                <a:gd name="T62" fmla="*/ 2147483647 w 212"/>
                <a:gd name="T63" fmla="*/ 2147483647 h 70"/>
                <a:gd name="T64" fmla="*/ 2147483647 w 212"/>
                <a:gd name="T65" fmla="*/ 2147483647 h 70"/>
                <a:gd name="T66" fmla="*/ 2147483647 w 212"/>
                <a:gd name="T67" fmla="*/ 2147483647 h 70"/>
                <a:gd name="T68" fmla="*/ 2147483647 w 212"/>
                <a:gd name="T69" fmla="*/ 2147483647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70"/>
                <a:gd name="T107" fmla="*/ 212 w 212"/>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70">
                  <a:moveTo>
                    <a:pt x="102" y="1"/>
                  </a:moveTo>
                  <a:lnTo>
                    <a:pt x="124" y="0"/>
                  </a:lnTo>
                  <a:lnTo>
                    <a:pt x="144" y="1"/>
                  </a:lnTo>
                  <a:lnTo>
                    <a:pt x="162" y="3"/>
                  </a:lnTo>
                  <a:lnTo>
                    <a:pt x="179" y="6"/>
                  </a:lnTo>
                  <a:lnTo>
                    <a:pt x="192" y="10"/>
                  </a:lnTo>
                  <a:lnTo>
                    <a:pt x="202" y="15"/>
                  </a:lnTo>
                  <a:lnTo>
                    <a:pt x="208" y="21"/>
                  </a:lnTo>
                  <a:lnTo>
                    <a:pt x="212" y="28"/>
                  </a:lnTo>
                  <a:lnTo>
                    <a:pt x="211" y="31"/>
                  </a:lnTo>
                  <a:lnTo>
                    <a:pt x="210" y="35"/>
                  </a:lnTo>
                  <a:lnTo>
                    <a:pt x="204" y="42"/>
                  </a:lnTo>
                  <a:lnTo>
                    <a:pt x="195" y="48"/>
                  </a:lnTo>
                  <a:lnTo>
                    <a:pt x="182" y="54"/>
                  </a:lnTo>
                  <a:lnTo>
                    <a:pt x="166" y="60"/>
                  </a:lnTo>
                  <a:lnTo>
                    <a:pt x="149" y="64"/>
                  </a:lnTo>
                  <a:lnTo>
                    <a:pt x="130" y="68"/>
                  </a:lnTo>
                  <a:lnTo>
                    <a:pt x="108" y="70"/>
                  </a:lnTo>
                  <a:lnTo>
                    <a:pt x="87" y="70"/>
                  </a:lnTo>
                  <a:lnTo>
                    <a:pt x="67" y="70"/>
                  </a:lnTo>
                  <a:lnTo>
                    <a:pt x="49" y="68"/>
                  </a:lnTo>
                  <a:lnTo>
                    <a:pt x="33" y="65"/>
                  </a:lnTo>
                  <a:lnTo>
                    <a:pt x="19" y="61"/>
                  </a:lnTo>
                  <a:lnTo>
                    <a:pt x="10" y="54"/>
                  </a:lnTo>
                  <a:lnTo>
                    <a:pt x="3" y="49"/>
                  </a:lnTo>
                  <a:lnTo>
                    <a:pt x="0" y="42"/>
                  </a:lnTo>
                  <a:lnTo>
                    <a:pt x="1" y="38"/>
                  </a:lnTo>
                  <a:lnTo>
                    <a:pt x="2" y="35"/>
                  </a:lnTo>
                  <a:lnTo>
                    <a:pt x="7" y="28"/>
                  </a:lnTo>
                  <a:lnTo>
                    <a:pt x="16" y="22"/>
                  </a:lnTo>
                  <a:lnTo>
                    <a:pt x="29" y="16"/>
                  </a:lnTo>
                  <a:lnTo>
                    <a:pt x="44" y="11"/>
                  </a:lnTo>
                  <a:lnTo>
                    <a:pt x="61" y="6"/>
                  </a:lnTo>
                  <a:lnTo>
                    <a:pt x="81" y="3"/>
                  </a:lnTo>
                  <a:lnTo>
                    <a:pt x="102" y="1"/>
                  </a:lnTo>
                  <a:close/>
                </a:path>
              </a:pathLst>
            </a:custGeom>
            <a:solidFill>
              <a:srgbClr val="FFFFFF"/>
            </a:solidFill>
            <a:ln w="9525">
              <a:noFill/>
              <a:round/>
              <a:headEnd/>
              <a:tailEnd/>
            </a:ln>
          </p:spPr>
          <p:txBody>
            <a:bodyPr/>
            <a:lstStyle/>
            <a:p>
              <a:endParaRPr lang="ja-JP" altLang="en-US"/>
            </a:p>
          </p:txBody>
        </p:sp>
        <p:sp>
          <p:nvSpPr>
            <p:cNvPr id="109" name="Freeform 75"/>
            <p:cNvSpPr>
              <a:spLocks noEditPoints="1"/>
            </p:cNvSpPr>
            <p:nvPr/>
          </p:nvSpPr>
          <p:spPr bwMode="auto">
            <a:xfrm>
              <a:off x="1909308" y="6283098"/>
              <a:ext cx="182563" cy="68263"/>
            </a:xfrm>
            <a:custGeom>
              <a:avLst/>
              <a:gdLst>
                <a:gd name="T0" fmla="*/ 2147483647 w 230"/>
                <a:gd name="T1" fmla="*/ 0 h 87"/>
                <a:gd name="T2" fmla="*/ 2147483647 w 230"/>
                <a:gd name="T3" fmla="*/ 0 h 87"/>
                <a:gd name="T4" fmla="*/ 2147483647 w 230"/>
                <a:gd name="T5" fmla="*/ 0 h 87"/>
                <a:gd name="T6" fmla="*/ 2147483647 w 230"/>
                <a:gd name="T7" fmla="*/ 0 h 87"/>
                <a:gd name="T8" fmla="*/ 2147483647 w 230"/>
                <a:gd name="T9" fmla="*/ 0 h 87"/>
                <a:gd name="T10" fmla="*/ 2147483647 w 230"/>
                <a:gd name="T11" fmla="*/ 0 h 87"/>
                <a:gd name="T12" fmla="*/ 2147483647 w 230"/>
                <a:gd name="T13" fmla="*/ 0 h 87"/>
                <a:gd name="T14" fmla="*/ 2147483647 w 230"/>
                <a:gd name="T15" fmla="*/ 0 h 87"/>
                <a:gd name="T16" fmla="*/ 2147483647 w 230"/>
                <a:gd name="T17" fmla="*/ 0 h 87"/>
                <a:gd name="T18" fmla="*/ 2147483647 w 230"/>
                <a:gd name="T19" fmla="*/ 0 h 87"/>
                <a:gd name="T20" fmla="*/ 2147483647 w 230"/>
                <a:gd name="T21" fmla="*/ 2147483647 h 87"/>
                <a:gd name="T22" fmla="*/ 2147483647 w 230"/>
                <a:gd name="T23" fmla="*/ 2147483647 h 87"/>
                <a:gd name="T24" fmla="*/ 2147483647 w 230"/>
                <a:gd name="T25" fmla="*/ 2147483647 h 87"/>
                <a:gd name="T26" fmla="*/ 2147483647 w 230"/>
                <a:gd name="T27" fmla="*/ 2147483647 h 87"/>
                <a:gd name="T28" fmla="*/ 2147483647 w 230"/>
                <a:gd name="T29" fmla="*/ 2147483647 h 87"/>
                <a:gd name="T30" fmla="*/ 2147483647 w 230"/>
                <a:gd name="T31" fmla="*/ 2147483647 h 87"/>
                <a:gd name="T32" fmla="*/ 2147483647 w 230"/>
                <a:gd name="T33" fmla="*/ 2147483647 h 87"/>
                <a:gd name="T34" fmla="*/ 2147483647 w 230"/>
                <a:gd name="T35" fmla="*/ 0 h 87"/>
                <a:gd name="T36" fmla="*/ 2147483647 w 230"/>
                <a:gd name="T37" fmla="*/ 0 h 87"/>
                <a:gd name="T38" fmla="*/ 0 w 230"/>
                <a:gd name="T39" fmla="*/ 0 h 87"/>
                <a:gd name="T40" fmla="*/ 2147483647 w 230"/>
                <a:gd name="T41" fmla="*/ 0 h 87"/>
                <a:gd name="T42" fmla="*/ 2147483647 w 230"/>
                <a:gd name="T43" fmla="*/ 0 h 87"/>
                <a:gd name="T44" fmla="*/ 2147483647 w 230"/>
                <a:gd name="T45" fmla="*/ 0 h 87"/>
                <a:gd name="T46" fmla="*/ 2147483647 w 230"/>
                <a:gd name="T47" fmla="*/ 0 h 87"/>
                <a:gd name="T48" fmla="*/ 2147483647 w 230"/>
                <a:gd name="T49" fmla="*/ 0 h 87"/>
                <a:gd name="T50" fmla="*/ 2147483647 w 230"/>
                <a:gd name="T51" fmla="*/ 0 h 87"/>
                <a:gd name="T52" fmla="*/ 2147483647 w 230"/>
                <a:gd name="T53" fmla="*/ 0 h 87"/>
                <a:gd name="T54" fmla="*/ 2147483647 w 230"/>
                <a:gd name="T55" fmla="*/ 0 h 87"/>
                <a:gd name="T56" fmla="*/ 2147483647 w 230"/>
                <a:gd name="T57" fmla="*/ 0 h 87"/>
                <a:gd name="T58" fmla="*/ 2147483647 w 230"/>
                <a:gd name="T59" fmla="*/ 0 h 87"/>
                <a:gd name="T60" fmla="*/ 2147483647 w 230"/>
                <a:gd name="T61" fmla="*/ 0 h 87"/>
                <a:gd name="T62" fmla="*/ 2147483647 w 230"/>
                <a:gd name="T63" fmla="*/ 0 h 87"/>
                <a:gd name="T64" fmla="*/ 2147483647 w 230"/>
                <a:gd name="T65" fmla="*/ 0 h 87"/>
                <a:gd name="T66" fmla="*/ 2147483647 w 230"/>
                <a:gd name="T67" fmla="*/ 0 h 87"/>
                <a:gd name="T68" fmla="*/ 2147483647 w 230"/>
                <a:gd name="T69" fmla="*/ 0 h 87"/>
                <a:gd name="T70" fmla="*/ 2147483647 w 230"/>
                <a:gd name="T71" fmla="*/ 2147483647 h 87"/>
                <a:gd name="T72" fmla="*/ 2147483647 w 230"/>
                <a:gd name="T73" fmla="*/ 2147483647 h 87"/>
                <a:gd name="T74" fmla="*/ 2147483647 w 230"/>
                <a:gd name="T75" fmla="*/ 2147483647 h 87"/>
                <a:gd name="T76" fmla="*/ 2147483647 w 230"/>
                <a:gd name="T77" fmla="*/ 2147483647 h 87"/>
                <a:gd name="T78" fmla="*/ 2147483647 w 230"/>
                <a:gd name="T79" fmla="*/ 0 h 87"/>
                <a:gd name="T80" fmla="*/ 2147483647 w 230"/>
                <a:gd name="T81" fmla="*/ 0 h 87"/>
                <a:gd name="T82" fmla="*/ 2147483647 w 230"/>
                <a:gd name="T83" fmla="*/ 0 h 87"/>
                <a:gd name="T84" fmla="*/ 2147483647 w 230"/>
                <a:gd name="T85" fmla="*/ 0 h 87"/>
                <a:gd name="T86" fmla="*/ 2147483647 w 230"/>
                <a:gd name="T87" fmla="*/ 0 h 87"/>
                <a:gd name="T88" fmla="*/ 2147483647 w 230"/>
                <a:gd name="T89" fmla="*/ 0 h 87"/>
                <a:gd name="T90" fmla="*/ 2147483647 w 230"/>
                <a:gd name="T91" fmla="*/ 0 h 87"/>
                <a:gd name="T92" fmla="*/ 2147483647 w 230"/>
                <a:gd name="T93" fmla="*/ 0 h 87"/>
                <a:gd name="T94" fmla="*/ 2147483647 w 230"/>
                <a:gd name="T95" fmla="*/ 0 h 87"/>
                <a:gd name="T96" fmla="*/ 2147483647 w 230"/>
                <a:gd name="T97" fmla="*/ 0 h 87"/>
                <a:gd name="T98" fmla="*/ 2147483647 w 230"/>
                <a:gd name="T99" fmla="*/ 0 h 87"/>
                <a:gd name="T100" fmla="*/ 2147483647 w 230"/>
                <a:gd name="T101" fmla="*/ 0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0"/>
                <a:gd name="T154" fmla="*/ 0 h 87"/>
                <a:gd name="T155" fmla="*/ 230 w 23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0" h="87">
                  <a:moveTo>
                    <a:pt x="111" y="1"/>
                  </a:moveTo>
                  <a:lnTo>
                    <a:pt x="132" y="0"/>
                  </a:lnTo>
                  <a:lnTo>
                    <a:pt x="143" y="0"/>
                  </a:lnTo>
                  <a:lnTo>
                    <a:pt x="153" y="1"/>
                  </a:lnTo>
                  <a:lnTo>
                    <a:pt x="163" y="1"/>
                  </a:lnTo>
                  <a:lnTo>
                    <a:pt x="173" y="3"/>
                  </a:lnTo>
                  <a:lnTo>
                    <a:pt x="181" y="4"/>
                  </a:lnTo>
                  <a:lnTo>
                    <a:pt x="190" y="6"/>
                  </a:lnTo>
                  <a:lnTo>
                    <a:pt x="198" y="8"/>
                  </a:lnTo>
                  <a:lnTo>
                    <a:pt x="204" y="10"/>
                  </a:lnTo>
                  <a:lnTo>
                    <a:pt x="211" y="13"/>
                  </a:lnTo>
                  <a:lnTo>
                    <a:pt x="216" y="16"/>
                  </a:lnTo>
                  <a:lnTo>
                    <a:pt x="217" y="17"/>
                  </a:lnTo>
                  <a:lnTo>
                    <a:pt x="221" y="20"/>
                  </a:lnTo>
                  <a:lnTo>
                    <a:pt x="222" y="21"/>
                  </a:lnTo>
                  <a:lnTo>
                    <a:pt x="225" y="24"/>
                  </a:lnTo>
                  <a:lnTo>
                    <a:pt x="226" y="25"/>
                  </a:lnTo>
                  <a:lnTo>
                    <a:pt x="227" y="29"/>
                  </a:lnTo>
                  <a:lnTo>
                    <a:pt x="228" y="31"/>
                  </a:lnTo>
                  <a:lnTo>
                    <a:pt x="230" y="34"/>
                  </a:lnTo>
                  <a:lnTo>
                    <a:pt x="230" y="36"/>
                  </a:lnTo>
                  <a:lnTo>
                    <a:pt x="230" y="40"/>
                  </a:lnTo>
                  <a:lnTo>
                    <a:pt x="228" y="42"/>
                  </a:lnTo>
                  <a:lnTo>
                    <a:pt x="227" y="46"/>
                  </a:lnTo>
                  <a:lnTo>
                    <a:pt x="226" y="47"/>
                  </a:lnTo>
                  <a:lnTo>
                    <a:pt x="224" y="51"/>
                  </a:lnTo>
                  <a:lnTo>
                    <a:pt x="223" y="52"/>
                  </a:lnTo>
                  <a:lnTo>
                    <a:pt x="220" y="55"/>
                  </a:lnTo>
                  <a:lnTo>
                    <a:pt x="215" y="59"/>
                  </a:lnTo>
                  <a:lnTo>
                    <a:pt x="209" y="63"/>
                  </a:lnTo>
                  <a:lnTo>
                    <a:pt x="202" y="67"/>
                  </a:lnTo>
                  <a:lnTo>
                    <a:pt x="195" y="70"/>
                  </a:lnTo>
                  <a:lnTo>
                    <a:pt x="188" y="73"/>
                  </a:lnTo>
                  <a:lnTo>
                    <a:pt x="179" y="76"/>
                  </a:lnTo>
                  <a:lnTo>
                    <a:pt x="170" y="78"/>
                  </a:lnTo>
                  <a:lnTo>
                    <a:pt x="161" y="80"/>
                  </a:lnTo>
                  <a:lnTo>
                    <a:pt x="150" y="82"/>
                  </a:lnTo>
                  <a:lnTo>
                    <a:pt x="140" y="84"/>
                  </a:lnTo>
                  <a:lnTo>
                    <a:pt x="118" y="86"/>
                  </a:lnTo>
                  <a:lnTo>
                    <a:pt x="96" y="87"/>
                  </a:lnTo>
                  <a:lnTo>
                    <a:pt x="86" y="87"/>
                  </a:lnTo>
                  <a:lnTo>
                    <a:pt x="76" y="86"/>
                  </a:lnTo>
                  <a:lnTo>
                    <a:pt x="66" y="85"/>
                  </a:lnTo>
                  <a:lnTo>
                    <a:pt x="56" y="84"/>
                  </a:lnTo>
                  <a:lnTo>
                    <a:pt x="47" y="83"/>
                  </a:lnTo>
                  <a:lnTo>
                    <a:pt x="40" y="81"/>
                  </a:lnTo>
                  <a:lnTo>
                    <a:pt x="32" y="79"/>
                  </a:lnTo>
                  <a:lnTo>
                    <a:pt x="25" y="76"/>
                  </a:lnTo>
                  <a:lnTo>
                    <a:pt x="19" y="74"/>
                  </a:lnTo>
                  <a:lnTo>
                    <a:pt x="13" y="71"/>
                  </a:lnTo>
                  <a:lnTo>
                    <a:pt x="12" y="70"/>
                  </a:lnTo>
                  <a:lnTo>
                    <a:pt x="9" y="67"/>
                  </a:lnTo>
                  <a:lnTo>
                    <a:pt x="7" y="66"/>
                  </a:lnTo>
                  <a:lnTo>
                    <a:pt x="4" y="62"/>
                  </a:lnTo>
                  <a:lnTo>
                    <a:pt x="3" y="60"/>
                  </a:lnTo>
                  <a:lnTo>
                    <a:pt x="2" y="57"/>
                  </a:lnTo>
                  <a:lnTo>
                    <a:pt x="1" y="55"/>
                  </a:lnTo>
                  <a:lnTo>
                    <a:pt x="0" y="52"/>
                  </a:lnTo>
                  <a:lnTo>
                    <a:pt x="0" y="49"/>
                  </a:lnTo>
                  <a:lnTo>
                    <a:pt x="0" y="46"/>
                  </a:lnTo>
                  <a:lnTo>
                    <a:pt x="1" y="44"/>
                  </a:lnTo>
                  <a:lnTo>
                    <a:pt x="2" y="40"/>
                  </a:lnTo>
                  <a:lnTo>
                    <a:pt x="3" y="38"/>
                  </a:lnTo>
                  <a:lnTo>
                    <a:pt x="5" y="35"/>
                  </a:lnTo>
                  <a:lnTo>
                    <a:pt x="6" y="34"/>
                  </a:lnTo>
                  <a:lnTo>
                    <a:pt x="10" y="30"/>
                  </a:lnTo>
                  <a:lnTo>
                    <a:pt x="14" y="26"/>
                  </a:lnTo>
                  <a:lnTo>
                    <a:pt x="21" y="23"/>
                  </a:lnTo>
                  <a:lnTo>
                    <a:pt x="27" y="19"/>
                  </a:lnTo>
                  <a:lnTo>
                    <a:pt x="34" y="16"/>
                  </a:lnTo>
                  <a:lnTo>
                    <a:pt x="42" y="13"/>
                  </a:lnTo>
                  <a:lnTo>
                    <a:pt x="51" y="11"/>
                  </a:lnTo>
                  <a:lnTo>
                    <a:pt x="59" y="8"/>
                  </a:lnTo>
                  <a:lnTo>
                    <a:pt x="69" y="6"/>
                  </a:lnTo>
                  <a:lnTo>
                    <a:pt x="78" y="4"/>
                  </a:lnTo>
                  <a:lnTo>
                    <a:pt x="89" y="3"/>
                  </a:lnTo>
                  <a:lnTo>
                    <a:pt x="111" y="1"/>
                  </a:lnTo>
                  <a:close/>
                  <a:moveTo>
                    <a:pt x="93" y="19"/>
                  </a:moveTo>
                  <a:lnTo>
                    <a:pt x="83" y="21"/>
                  </a:lnTo>
                  <a:lnTo>
                    <a:pt x="73" y="22"/>
                  </a:lnTo>
                  <a:lnTo>
                    <a:pt x="65" y="24"/>
                  </a:lnTo>
                  <a:lnTo>
                    <a:pt x="56" y="27"/>
                  </a:lnTo>
                  <a:lnTo>
                    <a:pt x="48" y="29"/>
                  </a:lnTo>
                  <a:lnTo>
                    <a:pt x="42" y="31"/>
                  </a:lnTo>
                  <a:lnTo>
                    <a:pt x="36" y="34"/>
                  </a:lnTo>
                  <a:lnTo>
                    <a:pt x="31" y="36"/>
                  </a:lnTo>
                  <a:lnTo>
                    <a:pt x="26" y="39"/>
                  </a:lnTo>
                  <a:lnTo>
                    <a:pt x="23" y="42"/>
                  </a:lnTo>
                  <a:lnTo>
                    <a:pt x="20" y="45"/>
                  </a:lnTo>
                  <a:lnTo>
                    <a:pt x="21" y="44"/>
                  </a:lnTo>
                  <a:lnTo>
                    <a:pt x="19" y="47"/>
                  </a:lnTo>
                  <a:lnTo>
                    <a:pt x="20" y="45"/>
                  </a:lnTo>
                  <a:lnTo>
                    <a:pt x="19" y="49"/>
                  </a:lnTo>
                  <a:lnTo>
                    <a:pt x="19" y="47"/>
                  </a:lnTo>
                  <a:lnTo>
                    <a:pt x="19" y="50"/>
                  </a:lnTo>
                  <a:lnTo>
                    <a:pt x="19" y="48"/>
                  </a:lnTo>
                  <a:lnTo>
                    <a:pt x="19" y="51"/>
                  </a:lnTo>
                  <a:lnTo>
                    <a:pt x="19" y="49"/>
                  </a:lnTo>
                  <a:lnTo>
                    <a:pt x="20" y="53"/>
                  </a:lnTo>
                  <a:lnTo>
                    <a:pt x="19" y="51"/>
                  </a:lnTo>
                  <a:lnTo>
                    <a:pt x="22" y="54"/>
                  </a:lnTo>
                  <a:lnTo>
                    <a:pt x="21" y="53"/>
                  </a:lnTo>
                  <a:lnTo>
                    <a:pt x="24" y="56"/>
                  </a:lnTo>
                  <a:lnTo>
                    <a:pt x="23" y="55"/>
                  </a:lnTo>
                  <a:lnTo>
                    <a:pt x="27" y="58"/>
                  </a:lnTo>
                  <a:lnTo>
                    <a:pt x="32" y="60"/>
                  </a:lnTo>
                  <a:lnTo>
                    <a:pt x="37" y="62"/>
                  </a:lnTo>
                  <a:lnTo>
                    <a:pt x="44" y="64"/>
                  </a:lnTo>
                  <a:lnTo>
                    <a:pt x="52" y="66"/>
                  </a:lnTo>
                  <a:lnTo>
                    <a:pt x="59" y="68"/>
                  </a:lnTo>
                  <a:lnTo>
                    <a:pt x="67" y="69"/>
                  </a:lnTo>
                  <a:lnTo>
                    <a:pt x="76" y="69"/>
                  </a:lnTo>
                  <a:lnTo>
                    <a:pt x="86" y="70"/>
                  </a:lnTo>
                  <a:lnTo>
                    <a:pt x="96" y="70"/>
                  </a:lnTo>
                  <a:lnTo>
                    <a:pt x="117" y="69"/>
                  </a:lnTo>
                  <a:lnTo>
                    <a:pt x="137" y="67"/>
                  </a:lnTo>
                  <a:lnTo>
                    <a:pt x="147" y="66"/>
                  </a:lnTo>
                  <a:lnTo>
                    <a:pt x="156" y="63"/>
                  </a:lnTo>
                  <a:lnTo>
                    <a:pt x="164" y="61"/>
                  </a:lnTo>
                  <a:lnTo>
                    <a:pt x="173" y="59"/>
                  </a:lnTo>
                  <a:lnTo>
                    <a:pt x="181" y="57"/>
                  </a:lnTo>
                  <a:lnTo>
                    <a:pt x="188" y="54"/>
                  </a:lnTo>
                  <a:lnTo>
                    <a:pt x="193" y="52"/>
                  </a:lnTo>
                  <a:lnTo>
                    <a:pt x="199" y="49"/>
                  </a:lnTo>
                  <a:lnTo>
                    <a:pt x="203" y="47"/>
                  </a:lnTo>
                  <a:lnTo>
                    <a:pt x="206" y="44"/>
                  </a:lnTo>
                  <a:lnTo>
                    <a:pt x="210" y="41"/>
                  </a:lnTo>
                  <a:lnTo>
                    <a:pt x="209" y="42"/>
                  </a:lnTo>
                  <a:lnTo>
                    <a:pt x="211" y="38"/>
                  </a:lnTo>
                  <a:lnTo>
                    <a:pt x="210" y="40"/>
                  </a:lnTo>
                  <a:lnTo>
                    <a:pt x="211" y="37"/>
                  </a:lnTo>
                  <a:lnTo>
                    <a:pt x="211" y="39"/>
                  </a:lnTo>
                  <a:lnTo>
                    <a:pt x="211" y="35"/>
                  </a:lnTo>
                  <a:lnTo>
                    <a:pt x="211" y="38"/>
                  </a:lnTo>
                  <a:lnTo>
                    <a:pt x="211" y="34"/>
                  </a:lnTo>
                  <a:lnTo>
                    <a:pt x="211" y="36"/>
                  </a:lnTo>
                  <a:lnTo>
                    <a:pt x="210" y="33"/>
                  </a:lnTo>
                  <a:lnTo>
                    <a:pt x="211" y="35"/>
                  </a:lnTo>
                  <a:lnTo>
                    <a:pt x="207" y="32"/>
                  </a:lnTo>
                  <a:lnTo>
                    <a:pt x="209" y="32"/>
                  </a:lnTo>
                  <a:lnTo>
                    <a:pt x="205" y="30"/>
                  </a:lnTo>
                  <a:lnTo>
                    <a:pt x="206" y="30"/>
                  </a:lnTo>
                  <a:lnTo>
                    <a:pt x="202" y="28"/>
                  </a:lnTo>
                  <a:lnTo>
                    <a:pt x="198" y="26"/>
                  </a:lnTo>
                  <a:lnTo>
                    <a:pt x="192" y="24"/>
                  </a:lnTo>
                  <a:lnTo>
                    <a:pt x="185" y="22"/>
                  </a:lnTo>
                  <a:lnTo>
                    <a:pt x="178" y="20"/>
                  </a:lnTo>
                  <a:lnTo>
                    <a:pt x="170" y="19"/>
                  </a:lnTo>
                  <a:lnTo>
                    <a:pt x="162" y="18"/>
                  </a:lnTo>
                  <a:lnTo>
                    <a:pt x="152" y="17"/>
                  </a:lnTo>
                  <a:lnTo>
                    <a:pt x="143" y="17"/>
                  </a:lnTo>
                  <a:lnTo>
                    <a:pt x="133" y="17"/>
                  </a:lnTo>
                  <a:lnTo>
                    <a:pt x="112" y="17"/>
                  </a:lnTo>
                  <a:lnTo>
                    <a:pt x="93" y="19"/>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10" name="Rectangle 76"/>
            <p:cNvSpPr>
              <a:spLocks noChangeArrowheads="1"/>
            </p:cNvSpPr>
            <p:nvPr/>
          </p:nvSpPr>
          <p:spPr bwMode="auto">
            <a:xfrm>
              <a:off x="3231696" y="6633935"/>
              <a:ext cx="205221" cy="123213"/>
            </a:xfrm>
            <a:prstGeom prst="rect">
              <a:avLst/>
            </a:prstGeom>
            <a:noFill/>
            <a:ln w="9525">
              <a:noFill/>
              <a:miter lim="800000"/>
              <a:headEnd/>
              <a:tailEnd/>
            </a:ln>
          </p:spPr>
          <p:txBody>
            <a:bodyPr wrap="none" lIns="0" tIns="0" rIns="0" bIns="0">
              <a:spAutoFit/>
            </a:bodyPr>
            <a:lstStyle/>
            <a:p>
              <a:r>
                <a:rPr lang="ja-JP" sz="800" dirty="0">
                  <a:solidFill>
                    <a:srgbClr val="000000"/>
                  </a:solidFill>
                  <a:latin typeface="HG丸ｺﾞｼｯｸM-PRO" pitchFamily="50" charset="-128"/>
                </a:rPr>
                <a:t>農地</a:t>
              </a:r>
              <a:endParaRPr lang="ja-JP" dirty="0"/>
            </a:p>
          </p:txBody>
        </p:sp>
        <p:sp>
          <p:nvSpPr>
            <p:cNvPr id="111" name="Freeform 78"/>
            <p:cNvSpPr>
              <a:spLocks/>
            </p:cNvSpPr>
            <p:nvPr/>
          </p:nvSpPr>
          <p:spPr bwMode="auto">
            <a:xfrm>
              <a:off x="3082471" y="7630885"/>
              <a:ext cx="557213" cy="114300"/>
            </a:xfrm>
            <a:custGeom>
              <a:avLst/>
              <a:gdLst>
                <a:gd name="T0" fmla="*/ 0 w 702"/>
                <a:gd name="T1" fmla="*/ 2147483647 h 143"/>
                <a:gd name="T2" fmla="*/ 2147483647 w 702"/>
                <a:gd name="T3" fmla="*/ 2147483647 h 143"/>
                <a:gd name="T4" fmla="*/ 2147483647 w 702"/>
                <a:gd name="T5" fmla="*/ 2147483647 h 143"/>
                <a:gd name="T6" fmla="*/ 2147483647 w 702"/>
                <a:gd name="T7" fmla="*/ 2147483647 h 143"/>
                <a:gd name="T8" fmla="*/ 2147483647 w 702"/>
                <a:gd name="T9" fmla="*/ 0 h 143"/>
                <a:gd name="T10" fmla="*/ 2147483647 w 702"/>
                <a:gd name="T11" fmla="*/ 0 h 143"/>
                <a:gd name="T12" fmla="*/ 2147483647 w 702"/>
                <a:gd name="T13" fmla="*/ 2147483647 h 143"/>
                <a:gd name="T14" fmla="*/ 2147483647 w 702"/>
                <a:gd name="T15" fmla="*/ 2147483647 h 143"/>
                <a:gd name="T16" fmla="*/ 2147483647 w 702"/>
                <a:gd name="T17" fmla="*/ 2147483647 h 143"/>
                <a:gd name="T18" fmla="*/ 2147483647 w 702"/>
                <a:gd name="T19" fmla="*/ 2147483647 h 143"/>
                <a:gd name="T20" fmla="*/ 2147483647 w 702"/>
                <a:gd name="T21" fmla="*/ 2147483647 h 143"/>
                <a:gd name="T22" fmla="*/ 2147483647 w 702"/>
                <a:gd name="T23" fmla="*/ 2147483647 h 143"/>
                <a:gd name="T24" fmla="*/ 2147483647 w 702"/>
                <a:gd name="T25" fmla="*/ 2147483647 h 143"/>
                <a:gd name="T26" fmla="*/ 2147483647 w 702"/>
                <a:gd name="T27" fmla="*/ 2147483647 h 143"/>
                <a:gd name="T28" fmla="*/ 2147483647 w 702"/>
                <a:gd name="T29" fmla="*/ 2147483647 h 143"/>
                <a:gd name="T30" fmla="*/ 2147483647 w 702"/>
                <a:gd name="T31" fmla="*/ 2147483647 h 143"/>
                <a:gd name="T32" fmla="*/ 2147483647 w 702"/>
                <a:gd name="T33" fmla="*/ 2147483647 h 143"/>
                <a:gd name="T34" fmla="*/ 2147483647 w 702"/>
                <a:gd name="T35" fmla="*/ 2147483647 h 143"/>
                <a:gd name="T36" fmla="*/ 2147483647 w 702"/>
                <a:gd name="T37" fmla="*/ 2147483647 h 143"/>
                <a:gd name="T38" fmla="*/ 0 w 702"/>
                <a:gd name="T39" fmla="*/ 2147483647 h 143"/>
                <a:gd name="T40" fmla="*/ 0 w 702"/>
                <a:gd name="T41" fmla="*/ 2147483647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2"/>
                <a:gd name="T64" fmla="*/ 0 h 143"/>
                <a:gd name="T65" fmla="*/ 702 w 702"/>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2" h="143">
                  <a:moveTo>
                    <a:pt x="0" y="23"/>
                  </a:moveTo>
                  <a:lnTo>
                    <a:pt x="1" y="14"/>
                  </a:lnTo>
                  <a:lnTo>
                    <a:pt x="8" y="7"/>
                  </a:lnTo>
                  <a:lnTo>
                    <a:pt x="15" y="1"/>
                  </a:lnTo>
                  <a:lnTo>
                    <a:pt x="25" y="0"/>
                  </a:lnTo>
                  <a:lnTo>
                    <a:pt x="675" y="0"/>
                  </a:lnTo>
                  <a:lnTo>
                    <a:pt x="685" y="1"/>
                  </a:lnTo>
                  <a:lnTo>
                    <a:pt x="694" y="7"/>
                  </a:lnTo>
                  <a:lnTo>
                    <a:pt x="699" y="14"/>
                  </a:lnTo>
                  <a:lnTo>
                    <a:pt x="702" y="23"/>
                  </a:lnTo>
                  <a:lnTo>
                    <a:pt x="702" y="119"/>
                  </a:lnTo>
                  <a:lnTo>
                    <a:pt x="699" y="128"/>
                  </a:lnTo>
                  <a:lnTo>
                    <a:pt x="694" y="136"/>
                  </a:lnTo>
                  <a:lnTo>
                    <a:pt x="685" y="141"/>
                  </a:lnTo>
                  <a:lnTo>
                    <a:pt x="675" y="143"/>
                  </a:lnTo>
                  <a:lnTo>
                    <a:pt x="25" y="143"/>
                  </a:lnTo>
                  <a:lnTo>
                    <a:pt x="15" y="141"/>
                  </a:lnTo>
                  <a:lnTo>
                    <a:pt x="8" y="136"/>
                  </a:lnTo>
                  <a:lnTo>
                    <a:pt x="1" y="128"/>
                  </a:lnTo>
                  <a:lnTo>
                    <a:pt x="0" y="119"/>
                  </a:lnTo>
                  <a:lnTo>
                    <a:pt x="0" y="23"/>
                  </a:lnTo>
                  <a:close/>
                </a:path>
              </a:pathLst>
            </a:custGeom>
            <a:solidFill>
              <a:srgbClr val="FFFFFF"/>
            </a:solidFill>
            <a:ln w="9525">
              <a:noFill/>
              <a:round/>
              <a:headEnd/>
              <a:tailEnd/>
            </a:ln>
          </p:spPr>
          <p:txBody>
            <a:bodyPr/>
            <a:lstStyle/>
            <a:p>
              <a:endParaRPr lang="ja-JP" altLang="en-US"/>
            </a:p>
          </p:txBody>
        </p:sp>
        <p:sp>
          <p:nvSpPr>
            <p:cNvPr id="112" name="Freeform 79"/>
            <p:cNvSpPr>
              <a:spLocks noEditPoints="1"/>
            </p:cNvSpPr>
            <p:nvPr/>
          </p:nvSpPr>
          <p:spPr bwMode="auto">
            <a:xfrm>
              <a:off x="3079296" y="7627710"/>
              <a:ext cx="563563" cy="196650"/>
            </a:xfrm>
            <a:custGeom>
              <a:avLst/>
              <a:gdLst>
                <a:gd name="T0" fmla="*/ 0 w 710"/>
                <a:gd name="T1" fmla="*/ 2147483647 h 151"/>
                <a:gd name="T2" fmla="*/ 2147483647 w 710"/>
                <a:gd name="T3" fmla="*/ 2147483647 h 151"/>
                <a:gd name="T4" fmla="*/ 2147483647 w 710"/>
                <a:gd name="T5" fmla="*/ 2147483647 h 151"/>
                <a:gd name="T6" fmla="*/ 2147483647 w 710"/>
                <a:gd name="T7" fmla="*/ 2147483647 h 151"/>
                <a:gd name="T8" fmla="*/ 2147483647 w 710"/>
                <a:gd name="T9" fmla="*/ 0 h 151"/>
                <a:gd name="T10" fmla="*/ 2147483647 w 710"/>
                <a:gd name="T11" fmla="*/ 0 h 151"/>
                <a:gd name="T12" fmla="*/ 2147483647 w 710"/>
                <a:gd name="T13" fmla="*/ 2147483647 h 151"/>
                <a:gd name="T14" fmla="*/ 2147483647 w 710"/>
                <a:gd name="T15" fmla="*/ 2147483647 h 151"/>
                <a:gd name="T16" fmla="*/ 2147483647 w 710"/>
                <a:gd name="T17" fmla="*/ 2147483647 h 151"/>
                <a:gd name="T18" fmla="*/ 2147483647 w 710"/>
                <a:gd name="T19" fmla="*/ 2147483647 h 151"/>
                <a:gd name="T20" fmla="*/ 2147483647 w 710"/>
                <a:gd name="T21" fmla="*/ 2147483647 h 151"/>
                <a:gd name="T22" fmla="*/ 2147483647 w 710"/>
                <a:gd name="T23" fmla="*/ 2147483647 h 151"/>
                <a:gd name="T24" fmla="*/ 2147483647 w 710"/>
                <a:gd name="T25" fmla="*/ 2147483647 h 151"/>
                <a:gd name="T26" fmla="*/ 2147483647 w 710"/>
                <a:gd name="T27" fmla="*/ 2147483647 h 151"/>
                <a:gd name="T28" fmla="*/ 2147483647 w 710"/>
                <a:gd name="T29" fmla="*/ 2147483647 h 151"/>
                <a:gd name="T30" fmla="*/ 2147483647 w 710"/>
                <a:gd name="T31" fmla="*/ 2147483647 h 151"/>
                <a:gd name="T32" fmla="*/ 2147483647 w 710"/>
                <a:gd name="T33" fmla="*/ 2147483647 h 151"/>
                <a:gd name="T34" fmla="*/ 2147483647 w 710"/>
                <a:gd name="T35" fmla="*/ 2147483647 h 151"/>
                <a:gd name="T36" fmla="*/ 2147483647 w 710"/>
                <a:gd name="T37" fmla="*/ 2147483647 h 151"/>
                <a:gd name="T38" fmla="*/ 2147483647 w 710"/>
                <a:gd name="T39" fmla="*/ 2147483647 h 151"/>
                <a:gd name="T40" fmla="*/ 0 w 710"/>
                <a:gd name="T41" fmla="*/ 2147483647 h 151"/>
                <a:gd name="T42" fmla="*/ 2147483647 w 710"/>
                <a:gd name="T43" fmla="*/ 2147483647 h 151"/>
                <a:gd name="T44" fmla="*/ 2147483647 w 710"/>
                <a:gd name="T45" fmla="*/ 2147483647 h 151"/>
                <a:gd name="T46" fmla="*/ 2147483647 w 710"/>
                <a:gd name="T47" fmla="*/ 2147483647 h 151"/>
                <a:gd name="T48" fmla="*/ 2147483647 w 710"/>
                <a:gd name="T49" fmla="*/ 2147483647 h 151"/>
                <a:gd name="T50" fmla="*/ 2147483647 w 710"/>
                <a:gd name="T51" fmla="*/ 2147483647 h 151"/>
                <a:gd name="T52" fmla="*/ 2147483647 w 710"/>
                <a:gd name="T53" fmla="*/ 2147483647 h 151"/>
                <a:gd name="T54" fmla="*/ 2147483647 w 710"/>
                <a:gd name="T55" fmla="*/ 2147483647 h 151"/>
                <a:gd name="T56" fmla="*/ 2147483647 w 710"/>
                <a:gd name="T57" fmla="*/ 2147483647 h 151"/>
                <a:gd name="T58" fmla="*/ 2147483647 w 710"/>
                <a:gd name="T59" fmla="*/ 2147483647 h 151"/>
                <a:gd name="T60" fmla="*/ 2147483647 w 710"/>
                <a:gd name="T61" fmla="*/ 2147483647 h 151"/>
                <a:gd name="T62" fmla="*/ 2147483647 w 710"/>
                <a:gd name="T63" fmla="*/ 2147483647 h 151"/>
                <a:gd name="T64" fmla="*/ 2147483647 w 710"/>
                <a:gd name="T65" fmla="*/ 2147483647 h 151"/>
                <a:gd name="T66" fmla="*/ 2147483647 w 710"/>
                <a:gd name="T67" fmla="*/ 2147483647 h 151"/>
                <a:gd name="T68" fmla="*/ 2147483647 w 710"/>
                <a:gd name="T69" fmla="*/ 2147483647 h 151"/>
                <a:gd name="T70" fmla="*/ 2147483647 w 710"/>
                <a:gd name="T71" fmla="*/ 2147483647 h 151"/>
                <a:gd name="T72" fmla="*/ 2147483647 w 710"/>
                <a:gd name="T73" fmla="*/ 2147483647 h 151"/>
                <a:gd name="T74" fmla="*/ 2147483647 w 710"/>
                <a:gd name="T75" fmla="*/ 2147483647 h 151"/>
                <a:gd name="T76" fmla="*/ 2147483647 w 710"/>
                <a:gd name="T77" fmla="*/ 2147483647 h 151"/>
                <a:gd name="T78" fmla="*/ 2147483647 w 710"/>
                <a:gd name="T79" fmla="*/ 2147483647 h 151"/>
                <a:gd name="T80" fmla="*/ 2147483647 w 710"/>
                <a:gd name="T81" fmla="*/ 2147483647 h 151"/>
                <a:gd name="T82" fmla="*/ 2147483647 w 710"/>
                <a:gd name="T83" fmla="*/ 2147483647 h 151"/>
                <a:gd name="T84" fmla="*/ 2147483647 w 710"/>
                <a:gd name="T85" fmla="*/ 2147483647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0"/>
                <a:gd name="T130" fmla="*/ 0 h 151"/>
                <a:gd name="T131" fmla="*/ 710 w 710"/>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0" h="151">
                  <a:moveTo>
                    <a:pt x="0" y="27"/>
                  </a:moveTo>
                  <a:lnTo>
                    <a:pt x="0" y="22"/>
                  </a:lnTo>
                  <a:lnTo>
                    <a:pt x="0" y="21"/>
                  </a:lnTo>
                  <a:lnTo>
                    <a:pt x="2" y="17"/>
                  </a:lnTo>
                  <a:lnTo>
                    <a:pt x="2" y="16"/>
                  </a:lnTo>
                  <a:lnTo>
                    <a:pt x="4" y="12"/>
                  </a:lnTo>
                  <a:lnTo>
                    <a:pt x="5" y="12"/>
                  </a:lnTo>
                  <a:lnTo>
                    <a:pt x="7" y="8"/>
                  </a:lnTo>
                  <a:lnTo>
                    <a:pt x="8" y="7"/>
                  </a:lnTo>
                  <a:lnTo>
                    <a:pt x="13" y="5"/>
                  </a:lnTo>
                  <a:lnTo>
                    <a:pt x="13" y="4"/>
                  </a:lnTo>
                  <a:lnTo>
                    <a:pt x="17" y="2"/>
                  </a:lnTo>
                  <a:lnTo>
                    <a:pt x="18" y="2"/>
                  </a:lnTo>
                  <a:lnTo>
                    <a:pt x="23" y="0"/>
                  </a:lnTo>
                  <a:lnTo>
                    <a:pt x="24" y="0"/>
                  </a:lnTo>
                  <a:lnTo>
                    <a:pt x="29" y="0"/>
                  </a:lnTo>
                  <a:lnTo>
                    <a:pt x="679" y="0"/>
                  </a:lnTo>
                  <a:lnTo>
                    <a:pt x="685" y="0"/>
                  </a:lnTo>
                  <a:lnTo>
                    <a:pt x="686" y="0"/>
                  </a:lnTo>
                  <a:lnTo>
                    <a:pt x="690" y="2"/>
                  </a:lnTo>
                  <a:lnTo>
                    <a:pt x="691" y="2"/>
                  </a:lnTo>
                  <a:lnTo>
                    <a:pt x="696" y="4"/>
                  </a:lnTo>
                  <a:lnTo>
                    <a:pt x="697" y="5"/>
                  </a:lnTo>
                  <a:lnTo>
                    <a:pt x="700" y="7"/>
                  </a:lnTo>
                  <a:lnTo>
                    <a:pt x="701" y="8"/>
                  </a:lnTo>
                  <a:lnTo>
                    <a:pt x="704" y="11"/>
                  </a:lnTo>
                  <a:lnTo>
                    <a:pt x="704" y="12"/>
                  </a:lnTo>
                  <a:lnTo>
                    <a:pt x="707" y="16"/>
                  </a:lnTo>
                  <a:lnTo>
                    <a:pt x="708" y="17"/>
                  </a:lnTo>
                  <a:lnTo>
                    <a:pt x="709" y="21"/>
                  </a:lnTo>
                  <a:lnTo>
                    <a:pt x="709" y="22"/>
                  </a:lnTo>
                  <a:lnTo>
                    <a:pt x="710" y="27"/>
                  </a:lnTo>
                  <a:lnTo>
                    <a:pt x="710" y="123"/>
                  </a:lnTo>
                  <a:lnTo>
                    <a:pt x="709" y="128"/>
                  </a:lnTo>
                  <a:lnTo>
                    <a:pt x="709" y="129"/>
                  </a:lnTo>
                  <a:lnTo>
                    <a:pt x="708" y="133"/>
                  </a:lnTo>
                  <a:lnTo>
                    <a:pt x="707" y="134"/>
                  </a:lnTo>
                  <a:lnTo>
                    <a:pt x="704" y="138"/>
                  </a:lnTo>
                  <a:lnTo>
                    <a:pt x="704" y="139"/>
                  </a:lnTo>
                  <a:lnTo>
                    <a:pt x="701" y="142"/>
                  </a:lnTo>
                  <a:lnTo>
                    <a:pt x="700" y="143"/>
                  </a:lnTo>
                  <a:lnTo>
                    <a:pt x="697" y="146"/>
                  </a:lnTo>
                  <a:lnTo>
                    <a:pt x="696" y="146"/>
                  </a:lnTo>
                  <a:lnTo>
                    <a:pt x="691" y="148"/>
                  </a:lnTo>
                  <a:lnTo>
                    <a:pt x="690" y="149"/>
                  </a:lnTo>
                  <a:lnTo>
                    <a:pt x="686" y="150"/>
                  </a:lnTo>
                  <a:lnTo>
                    <a:pt x="685" y="150"/>
                  </a:lnTo>
                  <a:lnTo>
                    <a:pt x="679" y="151"/>
                  </a:lnTo>
                  <a:lnTo>
                    <a:pt x="29" y="151"/>
                  </a:lnTo>
                  <a:lnTo>
                    <a:pt x="24" y="150"/>
                  </a:lnTo>
                  <a:lnTo>
                    <a:pt x="23" y="150"/>
                  </a:lnTo>
                  <a:lnTo>
                    <a:pt x="18" y="149"/>
                  </a:lnTo>
                  <a:lnTo>
                    <a:pt x="17" y="148"/>
                  </a:lnTo>
                  <a:lnTo>
                    <a:pt x="13" y="146"/>
                  </a:lnTo>
                  <a:lnTo>
                    <a:pt x="12" y="146"/>
                  </a:lnTo>
                  <a:lnTo>
                    <a:pt x="8" y="143"/>
                  </a:lnTo>
                  <a:lnTo>
                    <a:pt x="7" y="142"/>
                  </a:lnTo>
                  <a:lnTo>
                    <a:pt x="5" y="139"/>
                  </a:lnTo>
                  <a:lnTo>
                    <a:pt x="4" y="138"/>
                  </a:lnTo>
                  <a:lnTo>
                    <a:pt x="2" y="134"/>
                  </a:lnTo>
                  <a:lnTo>
                    <a:pt x="2" y="133"/>
                  </a:lnTo>
                  <a:lnTo>
                    <a:pt x="0" y="129"/>
                  </a:lnTo>
                  <a:lnTo>
                    <a:pt x="0" y="128"/>
                  </a:lnTo>
                  <a:lnTo>
                    <a:pt x="0" y="123"/>
                  </a:lnTo>
                  <a:lnTo>
                    <a:pt x="0" y="27"/>
                  </a:lnTo>
                  <a:close/>
                  <a:moveTo>
                    <a:pt x="8" y="123"/>
                  </a:moveTo>
                  <a:lnTo>
                    <a:pt x="8" y="127"/>
                  </a:lnTo>
                  <a:lnTo>
                    <a:pt x="9" y="131"/>
                  </a:lnTo>
                  <a:lnTo>
                    <a:pt x="9" y="130"/>
                  </a:lnTo>
                  <a:lnTo>
                    <a:pt x="12" y="134"/>
                  </a:lnTo>
                  <a:lnTo>
                    <a:pt x="15" y="137"/>
                  </a:lnTo>
                  <a:lnTo>
                    <a:pt x="14" y="137"/>
                  </a:lnTo>
                  <a:lnTo>
                    <a:pt x="18" y="140"/>
                  </a:lnTo>
                  <a:lnTo>
                    <a:pt x="17" y="139"/>
                  </a:lnTo>
                  <a:lnTo>
                    <a:pt x="22" y="141"/>
                  </a:lnTo>
                  <a:lnTo>
                    <a:pt x="21" y="141"/>
                  </a:lnTo>
                  <a:lnTo>
                    <a:pt x="26" y="142"/>
                  </a:lnTo>
                  <a:lnTo>
                    <a:pt x="25" y="142"/>
                  </a:lnTo>
                  <a:lnTo>
                    <a:pt x="29" y="143"/>
                  </a:lnTo>
                  <a:lnTo>
                    <a:pt x="679" y="143"/>
                  </a:lnTo>
                  <a:lnTo>
                    <a:pt x="683" y="142"/>
                  </a:lnTo>
                  <a:lnTo>
                    <a:pt x="688" y="141"/>
                  </a:lnTo>
                  <a:lnTo>
                    <a:pt x="687" y="141"/>
                  </a:lnTo>
                  <a:lnTo>
                    <a:pt x="691" y="139"/>
                  </a:lnTo>
                  <a:lnTo>
                    <a:pt x="691" y="140"/>
                  </a:lnTo>
                  <a:lnTo>
                    <a:pt x="695" y="137"/>
                  </a:lnTo>
                  <a:lnTo>
                    <a:pt x="698" y="134"/>
                  </a:lnTo>
                  <a:lnTo>
                    <a:pt x="697" y="134"/>
                  </a:lnTo>
                  <a:lnTo>
                    <a:pt x="699" y="130"/>
                  </a:lnTo>
                  <a:lnTo>
                    <a:pt x="699" y="131"/>
                  </a:lnTo>
                  <a:lnTo>
                    <a:pt x="700" y="127"/>
                  </a:lnTo>
                  <a:lnTo>
                    <a:pt x="701" y="123"/>
                  </a:lnTo>
                  <a:lnTo>
                    <a:pt x="701" y="28"/>
                  </a:lnTo>
                  <a:lnTo>
                    <a:pt x="700" y="23"/>
                  </a:lnTo>
                  <a:lnTo>
                    <a:pt x="700" y="24"/>
                  </a:lnTo>
                  <a:lnTo>
                    <a:pt x="699" y="19"/>
                  </a:lnTo>
                  <a:lnTo>
                    <a:pt x="699" y="20"/>
                  </a:lnTo>
                  <a:lnTo>
                    <a:pt x="697" y="16"/>
                  </a:lnTo>
                  <a:lnTo>
                    <a:pt x="698" y="17"/>
                  </a:lnTo>
                  <a:lnTo>
                    <a:pt x="695" y="13"/>
                  </a:lnTo>
                  <a:lnTo>
                    <a:pt x="695" y="14"/>
                  </a:lnTo>
                  <a:lnTo>
                    <a:pt x="691" y="11"/>
                  </a:lnTo>
                  <a:lnTo>
                    <a:pt x="687" y="9"/>
                  </a:lnTo>
                  <a:lnTo>
                    <a:pt x="688" y="9"/>
                  </a:lnTo>
                  <a:lnTo>
                    <a:pt x="683" y="8"/>
                  </a:lnTo>
                  <a:lnTo>
                    <a:pt x="679" y="8"/>
                  </a:lnTo>
                  <a:lnTo>
                    <a:pt x="30" y="8"/>
                  </a:lnTo>
                  <a:lnTo>
                    <a:pt x="25" y="8"/>
                  </a:lnTo>
                  <a:lnTo>
                    <a:pt x="26" y="8"/>
                  </a:lnTo>
                  <a:lnTo>
                    <a:pt x="21" y="9"/>
                  </a:lnTo>
                  <a:lnTo>
                    <a:pt x="22" y="9"/>
                  </a:lnTo>
                  <a:lnTo>
                    <a:pt x="17" y="11"/>
                  </a:lnTo>
                  <a:lnTo>
                    <a:pt x="18" y="11"/>
                  </a:lnTo>
                  <a:lnTo>
                    <a:pt x="14" y="14"/>
                  </a:lnTo>
                  <a:lnTo>
                    <a:pt x="15" y="13"/>
                  </a:lnTo>
                  <a:lnTo>
                    <a:pt x="12" y="17"/>
                  </a:lnTo>
                  <a:lnTo>
                    <a:pt x="12" y="16"/>
                  </a:lnTo>
                  <a:lnTo>
                    <a:pt x="9" y="20"/>
                  </a:lnTo>
                  <a:lnTo>
                    <a:pt x="9" y="19"/>
                  </a:lnTo>
                  <a:lnTo>
                    <a:pt x="8" y="24"/>
                  </a:lnTo>
                  <a:lnTo>
                    <a:pt x="8" y="23"/>
                  </a:lnTo>
                  <a:lnTo>
                    <a:pt x="8" y="27"/>
                  </a:lnTo>
                  <a:lnTo>
                    <a:pt x="8" y="123"/>
                  </a:lnTo>
                  <a:close/>
                </a:path>
              </a:pathLst>
            </a:custGeom>
            <a:solidFill>
              <a:srgbClr val="FF0000"/>
            </a:solidFill>
            <a:ln w="0">
              <a:solidFill>
                <a:srgbClr val="FF0000"/>
              </a:solidFill>
              <a:prstDash val="solid"/>
              <a:round/>
              <a:headEnd/>
              <a:tailEnd/>
            </a:ln>
          </p:spPr>
          <p:txBody>
            <a:bodyPr/>
            <a:lstStyle/>
            <a:p>
              <a:endParaRPr lang="ja-JP" altLang="en-US"/>
            </a:p>
          </p:txBody>
        </p:sp>
        <p:sp>
          <p:nvSpPr>
            <p:cNvPr id="113" name="Rectangle 81"/>
            <p:cNvSpPr>
              <a:spLocks noChangeArrowheads="1"/>
            </p:cNvSpPr>
            <p:nvPr/>
          </p:nvSpPr>
          <p:spPr bwMode="auto">
            <a:xfrm>
              <a:off x="3192143" y="7651523"/>
              <a:ext cx="339898" cy="154015"/>
            </a:xfrm>
            <a:prstGeom prst="rect">
              <a:avLst/>
            </a:prstGeom>
            <a:noFill/>
            <a:ln w="9525">
              <a:noFill/>
              <a:miter lim="800000"/>
              <a:headEnd/>
              <a:tailEnd/>
            </a:ln>
          </p:spPr>
          <p:txBody>
            <a:bodyPr wrap="none" lIns="0" tIns="0" rIns="0" bIns="0">
              <a:spAutoFit/>
            </a:bodyPr>
            <a:lstStyle/>
            <a:p>
              <a:r>
                <a:rPr lang="en-US" altLang="ja-JP" sz="1000" dirty="0">
                  <a:solidFill>
                    <a:srgbClr val="000000"/>
                  </a:solidFill>
                  <a:latin typeface="ＭＳ Ｐゴシック" pitchFamily="50" charset="-128"/>
                </a:rPr>
                <a:t>D</a:t>
              </a:r>
              <a:r>
                <a:rPr lang="ja-JP" sz="1000" dirty="0">
                  <a:solidFill>
                    <a:srgbClr val="000000"/>
                  </a:solidFill>
                  <a:latin typeface="ＭＳ Ｐゴシック" pitchFamily="50" charset="-128"/>
                </a:rPr>
                <a:t>集落</a:t>
              </a:r>
              <a:endParaRPr lang="ja-JP" dirty="0"/>
            </a:p>
          </p:txBody>
        </p:sp>
        <p:sp>
          <p:nvSpPr>
            <p:cNvPr id="114" name="Freeform 82"/>
            <p:cNvSpPr>
              <a:spLocks/>
            </p:cNvSpPr>
            <p:nvPr/>
          </p:nvSpPr>
          <p:spPr bwMode="auto">
            <a:xfrm>
              <a:off x="2268083" y="6919685"/>
              <a:ext cx="528638" cy="284163"/>
            </a:xfrm>
            <a:custGeom>
              <a:avLst/>
              <a:gdLst>
                <a:gd name="T0" fmla="*/ 0 w 666"/>
                <a:gd name="T1" fmla="*/ 0 h 357"/>
                <a:gd name="T2" fmla="*/ 2147483647 w 666"/>
                <a:gd name="T3" fmla="*/ 2147483647 h 357"/>
                <a:gd name="T4" fmla="*/ 2147483647 w 666"/>
                <a:gd name="T5" fmla="*/ 2147483647 h 357"/>
                <a:gd name="T6" fmla="*/ 0 w 666"/>
                <a:gd name="T7" fmla="*/ 2147483647 h 357"/>
                <a:gd name="T8" fmla="*/ 0 w 666"/>
                <a:gd name="T9" fmla="*/ 0 h 357"/>
                <a:gd name="T10" fmla="*/ 0 60000 65536"/>
                <a:gd name="T11" fmla="*/ 0 60000 65536"/>
                <a:gd name="T12" fmla="*/ 0 60000 65536"/>
                <a:gd name="T13" fmla="*/ 0 60000 65536"/>
                <a:gd name="T14" fmla="*/ 0 60000 65536"/>
                <a:gd name="T15" fmla="*/ 0 w 666"/>
                <a:gd name="T16" fmla="*/ 0 h 357"/>
                <a:gd name="T17" fmla="*/ 666 w 666"/>
                <a:gd name="T18" fmla="*/ 357 h 357"/>
              </a:gdLst>
              <a:ahLst/>
              <a:cxnLst>
                <a:cxn ang="T10">
                  <a:pos x="T0" y="T1"/>
                </a:cxn>
                <a:cxn ang="T11">
                  <a:pos x="T2" y="T3"/>
                </a:cxn>
                <a:cxn ang="T12">
                  <a:pos x="T4" y="T5"/>
                </a:cxn>
                <a:cxn ang="T13">
                  <a:pos x="T6" y="T7"/>
                </a:cxn>
                <a:cxn ang="T14">
                  <a:pos x="T8" y="T9"/>
                </a:cxn>
              </a:cxnLst>
              <a:rect l="T15" t="T16" r="T17" b="T18"/>
              <a:pathLst>
                <a:path w="666" h="357">
                  <a:moveTo>
                    <a:pt x="0" y="0"/>
                  </a:moveTo>
                  <a:lnTo>
                    <a:pt x="666" y="70"/>
                  </a:lnTo>
                  <a:lnTo>
                    <a:pt x="666" y="357"/>
                  </a:lnTo>
                  <a:lnTo>
                    <a:pt x="0" y="285"/>
                  </a:lnTo>
                  <a:lnTo>
                    <a:pt x="0" y="0"/>
                  </a:lnTo>
                  <a:close/>
                </a:path>
              </a:pathLst>
            </a:custGeom>
            <a:solidFill>
              <a:srgbClr val="92D050"/>
            </a:solidFill>
            <a:ln w="9525">
              <a:noFill/>
              <a:round/>
              <a:headEnd/>
              <a:tailEnd/>
            </a:ln>
          </p:spPr>
          <p:txBody>
            <a:bodyPr/>
            <a:lstStyle/>
            <a:p>
              <a:endParaRPr lang="ja-JP" altLang="en-US"/>
            </a:p>
          </p:txBody>
        </p:sp>
        <p:sp>
          <p:nvSpPr>
            <p:cNvPr id="115" name="Freeform 83"/>
            <p:cNvSpPr>
              <a:spLocks noEditPoints="1"/>
            </p:cNvSpPr>
            <p:nvPr/>
          </p:nvSpPr>
          <p:spPr bwMode="auto">
            <a:xfrm>
              <a:off x="2264908" y="6916510"/>
              <a:ext cx="536575" cy="290513"/>
            </a:xfrm>
            <a:custGeom>
              <a:avLst/>
              <a:gdLst>
                <a:gd name="T0" fmla="*/ 0 w 675"/>
                <a:gd name="T1" fmla="*/ 2147483647 h 365"/>
                <a:gd name="T2" fmla="*/ 2147483647 w 675"/>
                <a:gd name="T3" fmla="*/ 2147483647 h 365"/>
                <a:gd name="T4" fmla="*/ 2147483647 w 675"/>
                <a:gd name="T5" fmla="*/ 0 h 365"/>
                <a:gd name="T6" fmla="*/ 2147483647 w 675"/>
                <a:gd name="T7" fmla="*/ 2147483647 h 365"/>
                <a:gd name="T8" fmla="*/ 2147483647 w 675"/>
                <a:gd name="T9" fmla="*/ 2147483647 h 365"/>
                <a:gd name="T10" fmla="*/ 2147483647 w 675"/>
                <a:gd name="T11" fmla="*/ 2147483647 h 365"/>
                <a:gd name="T12" fmla="*/ 2147483647 w 675"/>
                <a:gd name="T13" fmla="*/ 2147483647 h 365"/>
                <a:gd name="T14" fmla="*/ 2147483647 w 675"/>
                <a:gd name="T15" fmla="*/ 2147483647 h 365"/>
                <a:gd name="T16" fmla="*/ 2147483647 w 675"/>
                <a:gd name="T17" fmla="*/ 2147483647 h 365"/>
                <a:gd name="T18" fmla="*/ 2147483647 w 675"/>
                <a:gd name="T19" fmla="*/ 2147483647 h 365"/>
                <a:gd name="T20" fmla="*/ 2147483647 w 675"/>
                <a:gd name="T21" fmla="*/ 2147483647 h 365"/>
                <a:gd name="T22" fmla="*/ 0 w 675"/>
                <a:gd name="T23" fmla="*/ 2147483647 h 365"/>
                <a:gd name="T24" fmla="*/ 0 w 675"/>
                <a:gd name="T25" fmla="*/ 2147483647 h 365"/>
                <a:gd name="T26" fmla="*/ 2147483647 w 675"/>
                <a:gd name="T27" fmla="*/ 2147483647 h 365"/>
                <a:gd name="T28" fmla="*/ 2147483647 w 675"/>
                <a:gd name="T29" fmla="*/ 2147483647 h 365"/>
                <a:gd name="T30" fmla="*/ 2147483647 w 675"/>
                <a:gd name="T31" fmla="*/ 2147483647 h 365"/>
                <a:gd name="T32" fmla="*/ 2147483647 w 675"/>
                <a:gd name="T33" fmla="*/ 2147483647 h 365"/>
                <a:gd name="T34" fmla="*/ 2147483647 w 675"/>
                <a:gd name="T35" fmla="*/ 2147483647 h 365"/>
                <a:gd name="T36" fmla="*/ 2147483647 w 675"/>
                <a:gd name="T37" fmla="*/ 2147483647 h 365"/>
                <a:gd name="T38" fmla="*/ 2147483647 w 675"/>
                <a:gd name="T39" fmla="*/ 2147483647 h 365"/>
                <a:gd name="T40" fmla="*/ 2147483647 w 675"/>
                <a:gd name="T41" fmla="*/ 2147483647 h 365"/>
                <a:gd name="T42" fmla="*/ 2147483647 w 675"/>
                <a:gd name="T43" fmla="*/ 2147483647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5"/>
                <a:gd name="T67" fmla="*/ 0 h 365"/>
                <a:gd name="T68" fmla="*/ 675 w 675"/>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5" h="365">
                  <a:moveTo>
                    <a:pt x="0" y="4"/>
                  </a:moveTo>
                  <a:lnTo>
                    <a:pt x="1" y="1"/>
                  </a:lnTo>
                  <a:lnTo>
                    <a:pt x="5" y="0"/>
                  </a:lnTo>
                  <a:lnTo>
                    <a:pt x="671" y="70"/>
                  </a:lnTo>
                  <a:lnTo>
                    <a:pt x="674" y="72"/>
                  </a:lnTo>
                  <a:lnTo>
                    <a:pt x="675" y="74"/>
                  </a:lnTo>
                  <a:lnTo>
                    <a:pt x="675" y="361"/>
                  </a:lnTo>
                  <a:lnTo>
                    <a:pt x="673" y="364"/>
                  </a:lnTo>
                  <a:lnTo>
                    <a:pt x="670" y="365"/>
                  </a:lnTo>
                  <a:lnTo>
                    <a:pt x="4" y="293"/>
                  </a:lnTo>
                  <a:lnTo>
                    <a:pt x="1" y="292"/>
                  </a:lnTo>
                  <a:lnTo>
                    <a:pt x="0" y="289"/>
                  </a:lnTo>
                  <a:lnTo>
                    <a:pt x="0" y="4"/>
                  </a:lnTo>
                  <a:close/>
                  <a:moveTo>
                    <a:pt x="9" y="289"/>
                  </a:moveTo>
                  <a:lnTo>
                    <a:pt x="5" y="285"/>
                  </a:lnTo>
                  <a:lnTo>
                    <a:pt x="671" y="357"/>
                  </a:lnTo>
                  <a:lnTo>
                    <a:pt x="666" y="361"/>
                  </a:lnTo>
                  <a:lnTo>
                    <a:pt x="666" y="74"/>
                  </a:lnTo>
                  <a:lnTo>
                    <a:pt x="670" y="79"/>
                  </a:lnTo>
                  <a:lnTo>
                    <a:pt x="4" y="8"/>
                  </a:lnTo>
                  <a:lnTo>
                    <a:pt x="9" y="4"/>
                  </a:lnTo>
                  <a:lnTo>
                    <a:pt x="9" y="289"/>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116" name="Freeform 84"/>
            <p:cNvSpPr>
              <a:spLocks/>
            </p:cNvSpPr>
            <p:nvPr/>
          </p:nvSpPr>
          <p:spPr bwMode="auto">
            <a:xfrm>
              <a:off x="2258558" y="7260998"/>
              <a:ext cx="541338" cy="284163"/>
            </a:xfrm>
            <a:custGeom>
              <a:avLst/>
              <a:gdLst>
                <a:gd name="T0" fmla="*/ 0 w 681"/>
                <a:gd name="T1" fmla="*/ 0 h 358"/>
                <a:gd name="T2" fmla="*/ 2147483647 w 681"/>
                <a:gd name="T3" fmla="*/ 2147483647 h 358"/>
                <a:gd name="T4" fmla="*/ 2147483647 w 681"/>
                <a:gd name="T5" fmla="*/ 2147483647 h 358"/>
                <a:gd name="T6" fmla="*/ 0 w 681"/>
                <a:gd name="T7" fmla="*/ 2147483647 h 358"/>
                <a:gd name="T8" fmla="*/ 0 w 681"/>
                <a:gd name="T9" fmla="*/ 0 h 358"/>
                <a:gd name="T10" fmla="*/ 0 60000 65536"/>
                <a:gd name="T11" fmla="*/ 0 60000 65536"/>
                <a:gd name="T12" fmla="*/ 0 60000 65536"/>
                <a:gd name="T13" fmla="*/ 0 60000 65536"/>
                <a:gd name="T14" fmla="*/ 0 60000 65536"/>
                <a:gd name="T15" fmla="*/ 0 w 681"/>
                <a:gd name="T16" fmla="*/ 0 h 358"/>
                <a:gd name="T17" fmla="*/ 681 w 681"/>
                <a:gd name="T18" fmla="*/ 358 h 358"/>
              </a:gdLst>
              <a:ahLst/>
              <a:cxnLst>
                <a:cxn ang="T10">
                  <a:pos x="T0" y="T1"/>
                </a:cxn>
                <a:cxn ang="T11">
                  <a:pos x="T2" y="T3"/>
                </a:cxn>
                <a:cxn ang="T12">
                  <a:pos x="T4" y="T5"/>
                </a:cxn>
                <a:cxn ang="T13">
                  <a:pos x="T6" y="T7"/>
                </a:cxn>
                <a:cxn ang="T14">
                  <a:pos x="T8" y="T9"/>
                </a:cxn>
              </a:cxnLst>
              <a:rect l="T15" t="T16" r="T17" b="T18"/>
              <a:pathLst>
                <a:path w="681" h="358">
                  <a:moveTo>
                    <a:pt x="0" y="0"/>
                  </a:moveTo>
                  <a:lnTo>
                    <a:pt x="681" y="71"/>
                  </a:lnTo>
                  <a:lnTo>
                    <a:pt x="681" y="358"/>
                  </a:lnTo>
                  <a:lnTo>
                    <a:pt x="0" y="287"/>
                  </a:lnTo>
                  <a:lnTo>
                    <a:pt x="0" y="0"/>
                  </a:lnTo>
                  <a:close/>
                </a:path>
              </a:pathLst>
            </a:custGeom>
            <a:solidFill>
              <a:srgbClr val="92D050"/>
            </a:solidFill>
            <a:ln w="9525">
              <a:noFill/>
              <a:round/>
              <a:headEnd/>
              <a:tailEnd/>
            </a:ln>
          </p:spPr>
          <p:txBody>
            <a:bodyPr/>
            <a:lstStyle/>
            <a:p>
              <a:endParaRPr lang="ja-JP" altLang="en-US"/>
            </a:p>
          </p:txBody>
        </p:sp>
        <p:sp>
          <p:nvSpPr>
            <p:cNvPr id="117" name="Freeform 85"/>
            <p:cNvSpPr>
              <a:spLocks noEditPoints="1"/>
            </p:cNvSpPr>
            <p:nvPr/>
          </p:nvSpPr>
          <p:spPr bwMode="auto">
            <a:xfrm>
              <a:off x="2255383" y="7257823"/>
              <a:ext cx="547688" cy="290513"/>
            </a:xfrm>
            <a:custGeom>
              <a:avLst/>
              <a:gdLst>
                <a:gd name="T0" fmla="*/ 0 w 691"/>
                <a:gd name="T1" fmla="*/ 2147483647 h 366"/>
                <a:gd name="T2" fmla="*/ 0 w 691"/>
                <a:gd name="T3" fmla="*/ 2147483647 h 366"/>
                <a:gd name="T4" fmla="*/ 0 w 691"/>
                <a:gd name="T5" fmla="*/ 0 h 366"/>
                <a:gd name="T6" fmla="*/ 2147483647 w 691"/>
                <a:gd name="T7" fmla="*/ 2147483647 h 366"/>
                <a:gd name="T8" fmla="*/ 2147483647 w 691"/>
                <a:gd name="T9" fmla="*/ 2147483647 h 366"/>
                <a:gd name="T10" fmla="*/ 2147483647 w 691"/>
                <a:gd name="T11" fmla="*/ 2147483647 h 366"/>
                <a:gd name="T12" fmla="*/ 2147483647 w 691"/>
                <a:gd name="T13" fmla="*/ 2147483647 h 366"/>
                <a:gd name="T14" fmla="*/ 2147483647 w 691"/>
                <a:gd name="T15" fmla="*/ 2147483647 h 366"/>
                <a:gd name="T16" fmla="*/ 2147483647 w 691"/>
                <a:gd name="T17" fmla="*/ 2147483647 h 366"/>
                <a:gd name="T18" fmla="*/ 0 w 691"/>
                <a:gd name="T19" fmla="*/ 2147483647 h 366"/>
                <a:gd name="T20" fmla="*/ 0 w 691"/>
                <a:gd name="T21" fmla="*/ 2147483647 h 366"/>
                <a:gd name="T22" fmla="*/ 0 w 691"/>
                <a:gd name="T23" fmla="*/ 2147483647 h 366"/>
                <a:gd name="T24" fmla="*/ 0 w 691"/>
                <a:gd name="T25" fmla="*/ 2147483647 h 366"/>
                <a:gd name="T26" fmla="*/ 0 w 691"/>
                <a:gd name="T27" fmla="*/ 2147483647 h 366"/>
                <a:gd name="T28" fmla="*/ 0 w 691"/>
                <a:gd name="T29" fmla="*/ 2147483647 h 366"/>
                <a:gd name="T30" fmla="*/ 2147483647 w 691"/>
                <a:gd name="T31" fmla="*/ 2147483647 h 366"/>
                <a:gd name="T32" fmla="*/ 2147483647 w 691"/>
                <a:gd name="T33" fmla="*/ 2147483647 h 366"/>
                <a:gd name="T34" fmla="*/ 2147483647 w 691"/>
                <a:gd name="T35" fmla="*/ 2147483647 h 366"/>
                <a:gd name="T36" fmla="*/ 2147483647 w 691"/>
                <a:gd name="T37" fmla="*/ 2147483647 h 366"/>
                <a:gd name="T38" fmla="*/ 0 w 691"/>
                <a:gd name="T39" fmla="*/ 2147483647 h 366"/>
                <a:gd name="T40" fmla="*/ 0 w 691"/>
                <a:gd name="T41" fmla="*/ 2147483647 h 366"/>
                <a:gd name="T42" fmla="*/ 0 w 691"/>
                <a:gd name="T43" fmla="*/ 2147483647 h 3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1"/>
                <a:gd name="T67" fmla="*/ 0 h 366"/>
                <a:gd name="T68" fmla="*/ 691 w 691"/>
                <a:gd name="T69" fmla="*/ 366 h 3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1" h="366">
                  <a:moveTo>
                    <a:pt x="0" y="4"/>
                  </a:moveTo>
                  <a:lnTo>
                    <a:pt x="1" y="1"/>
                  </a:lnTo>
                  <a:lnTo>
                    <a:pt x="5" y="0"/>
                  </a:lnTo>
                  <a:lnTo>
                    <a:pt x="686" y="71"/>
                  </a:lnTo>
                  <a:lnTo>
                    <a:pt x="690" y="73"/>
                  </a:lnTo>
                  <a:lnTo>
                    <a:pt x="691" y="75"/>
                  </a:lnTo>
                  <a:lnTo>
                    <a:pt x="691" y="362"/>
                  </a:lnTo>
                  <a:lnTo>
                    <a:pt x="688" y="365"/>
                  </a:lnTo>
                  <a:lnTo>
                    <a:pt x="685" y="366"/>
                  </a:lnTo>
                  <a:lnTo>
                    <a:pt x="3" y="295"/>
                  </a:lnTo>
                  <a:lnTo>
                    <a:pt x="1" y="294"/>
                  </a:lnTo>
                  <a:lnTo>
                    <a:pt x="0" y="291"/>
                  </a:lnTo>
                  <a:lnTo>
                    <a:pt x="0" y="4"/>
                  </a:lnTo>
                  <a:close/>
                  <a:moveTo>
                    <a:pt x="9" y="291"/>
                  </a:moveTo>
                  <a:lnTo>
                    <a:pt x="5" y="287"/>
                  </a:lnTo>
                  <a:lnTo>
                    <a:pt x="686" y="358"/>
                  </a:lnTo>
                  <a:lnTo>
                    <a:pt x="682" y="362"/>
                  </a:lnTo>
                  <a:lnTo>
                    <a:pt x="682" y="75"/>
                  </a:lnTo>
                  <a:lnTo>
                    <a:pt x="685" y="79"/>
                  </a:lnTo>
                  <a:lnTo>
                    <a:pt x="3" y="9"/>
                  </a:lnTo>
                  <a:lnTo>
                    <a:pt x="9" y="4"/>
                  </a:lnTo>
                  <a:lnTo>
                    <a:pt x="9" y="291"/>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118" name="Freeform 86"/>
            <p:cNvSpPr>
              <a:spLocks/>
            </p:cNvSpPr>
            <p:nvPr/>
          </p:nvSpPr>
          <p:spPr bwMode="auto">
            <a:xfrm>
              <a:off x="2234746" y="6865710"/>
              <a:ext cx="650875" cy="79375"/>
            </a:xfrm>
            <a:custGeom>
              <a:avLst/>
              <a:gdLst>
                <a:gd name="T0" fmla="*/ 2147483647 w 820"/>
                <a:gd name="T1" fmla="*/ 2147483647 h 98"/>
                <a:gd name="T2" fmla="*/ 2147483647 w 820"/>
                <a:gd name="T3" fmla="*/ 2147483647 h 98"/>
                <a:gd name="T4" fmla="*/ 2147483647 w 820"/>
                <a:gd name="T5" fmla="*/ 2147483647 h 98"/>
                <a:gd name="T6" fmla="*/ 2147483647 w 820"/>
                <a:gd name="T7" fmla="*/ 2147483647 h 98"/>
                <a:gd name="T8" fmla="*/ 2147483647 w 820"/>
                <a:gd name="T9" fmla="*/ 2147483647 h 98"/>
                <a:gd name="T10" fmla="*/ 0 w 820"/>
                <a:gd name="T11" fmla="*/ 2147483647 h 98"/>
                <a:gd name="T12" fmla="*/ 0 w 820"/>
                <a:gd name="T13" fmla="*/ 2147483647 h 98"/>
                <a:gd name="T14" fmla="*/ 0 w 820"/>
                <a:gd name="T15" fmla="*/ 2147483647 h 98"/>
                <a:gd name="T16" fmla="*/ 2147483647 w 820"/>
                <a:gd name="T17" fmla="*/ 2147483647 h 98"/>
                <a:gd name="T18" fmla="*/ 2147483647 w 820"/>
                <a:gd name="T19" fmla="*/ 0 h 98"/>
                <a:gd name="T20" fmla="*/ 2147483647 w 820"/>
                <a:gd name="T21" fmla="*/ 0 h 98"/>
                <a:gd name="T22" fmla="*/ 2147483647 w 820"/>
                <a:gd name="T23" fmla="*/ 0 h 98"/>
                <a:gd name="T24" fmla="*/ 2147483647 w 820"/>
                <a:gd name="T25" fmla="*/ 2147483647 h 98"/>
                <a:gd name="T26" fmla="*/ 2147483647 w 820"/>
                <a:gd name="T27" fmla="*/ 2147483647 h 98"/>
                <a:gd name="T28" fmla="*/ 2147483647 w 820"/>
                <a:gd name="T29" fmla="*/ 2147483647 h 98"/>
                <a:gd name="T30" fmla="*/ 2147483647 w 820"/>
                <a:gd name="T31" fmla="*/ 2147483647 h 98"/>
                <a:gd name="T32" fmla="*/ 2147483647 w 820"/>
                <a:gd name="T33" fmla="*/ 2147483647 h 98"/>
                <a:gd name="T34" fmla="*/ 2147483647 w 820"/>
                <a:gd name="T35" fmla="*/ 2147483647 h 98"/>
                <a:gd name="T36" fmla="*/ 2147483647 w 820"/>
                <a:gd name="T37" fmla="*/ 2147483647 h 98"/>
                <a:gd name="T38" fmla="*/ 2147483647 w 820"/>
                <a:gd name="T39" fmla="*/ 2147483647 h 98"/>
                <a:gd name="T40" fmla="*/ 2147483647 w 820"/>
                <a:gd name="T41" fmla="*/ 2147483647 h 98"/>
                <a:gd name="T42" fmla="*/ 2147483647 w 820"/>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0"/>
                <a:gd name="T67" fmla="*/ 0 h 98"/>
                <a:gd name="T68" fmla="*/ 820 w 820"/>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0" h="98">
                  <a:moveTo>
                    <a:pt x="812" y="98"/>
                  </a:moveTo>
                  <a:lnTo>
                    <a:pt x="5" y="13"/>
                  </a:lnTo>
                  <a:lnTo>
                    <a:pt x="3" y="12"/>
                  </a:lnTo>
                  <a:lnTo>
                    <a:pt x="1" y="10"/>
                  </a:lnTo>
                  <a:lnTo>
                    <a:pt x="0" y="8"/>
                  </a:lnTo>
                  <a:lnTo>
                    <a:pt x="0" y="5"/>
                  </a:lnTo>
                  <a:lnTo>
                    <a:pt x="0" y="3"/>
                  </a:lnTo>
                  <a:lnTo>
                    <a:pt x="2" y="1"/>
                  </a:lnTo>
                  <a:lnTo>
                    <a:pt x="4" y="0"/>
                  </a:lnTo>
                  <a:lnTo>
                    <a:pt x="7" y="0"/>
                  </a:lnTo>
                  <a:lnTo>
                    <a:pt x="814" y="85"/>
                  </a:lnTo>
                  <a:lnTo>
                    <a:pt x="816" y="85"/>
                  </a:lnTo>
                  <a:lnTo>
                    <a:pt x="818" y="87"/>
                  </a:lnTo>
                  <a:lnTo>
                    <a:pt x="819" y="89"/>
                  </a:lnTo>
                  <a:lnTo>
                    <a:pt x="820" y="92"/>
                  </a:lnTo>
                  <a:lnTo>
                    <a:pt x="819" y="94"/>
                  </a:lnTo>
                  <a:lnTo>
                    <a:pt x="817" y="96"/>
                  </a:lnTo>
                  <a:lnTo>
                    <a:pt x="815" y="97"/>
                  </a:lnTo>
                  <a:lnTo>
                    <a:pt x="812" y="98"/>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119" name="Freeform 87"/>
            <p:cNvSpPr>
              <a:spLocks/>
            </p:cNvSpPr>
            <p:nvPr/>
          </p:nvSpPr>
          <p:spPr bwMode="auto">
            <a:xfrm>
              <a:off x="2234746" y="7208610"/>
              <a:ext cx="650875" cy="76200"/>
            </a:xfrm>
            <a:custGeom>
              <a:avLst/>
              <a:gdLst>
                <a:gd name="T0" fmla="*/ 2147483647 w 820"/>
                <a:gd name="T1" fmla="*/ 2147483647 h 97"/>
                <a:gd name="T2" fmla="*/ 2147483647 w 820"/>
                <a:gd name="T3" fmla="*/ 0 h 97"/>
                <a:gd name="T4" fmla="*/ 2147483647 w 820"/>
                <a:gd name="T5" fmla="*/ 0 h 97"/>
                <a:gd name="T6" fmla="*/ 2147483647 w 820"/>
                <a:gd name="T7" fmla="*/ 0 h 97"/>
                <a:gd name="T8" fmla="*/ 2147483647 w 820"/>
                <a:gd name="T9" fmla="*/ 0 h 97"/>
                <a:gd name="T10" fmla="*/ 0 w 820"/>
                <a:gd name="T11" fmla="*/ 0 h 97"/>
                <a:gd name="T12" fmla="*/ 0 w 820"/>
                <a:gd name="T13" fmla="*/ 0 h 97"/>
                <a:gd name="T14" fmla="*/ 0 w 820"/>
                <a:gd name="T15" fmla="*/ 0 h 97"/>
                <a:gd name="T16" fmla="*/ 2147483647 w 820"/>
                <a:gd name="T17" fmla="*/ 0 h 97"/>
                <a:gd name="T18" fmla="*/ 2147483647 w 820"/>
                <a:gd name="T19" fmla="*/ 0 h 97"/>
                <a:gd name="T20" fmla="*/ 2147483647 w 820"/>
                <a:gd name="T21" fmla="*/ 0 h 97"/>
                <a:gd name="T22" fmla="*/ 2147483647 w 820"/>
                <a:gd name="T23" fmla="*/ 0 h 97"/>
                <a:gd name="T24" fmla="*/ 2147483647 w 820"/>
                <a:gd name="T25" fmla="*/ 2147483647 h 97"/>
                <a:gd name="T26" fmla="*/ 2147483647 w 820"/>
                <a:gd name="T27" fmla="*/ 2147483647 h 97"/>
                <a:gd name="T28" fmla="*/ 2147483647 w 820"/>
                <a:gd name="T29" fmla="*/ 2147483647 h 97"/>
                <a:gd name="T30" fmla="*/ 2147483647 w 820"/>
                <a:gd name="T31" fmla="*/ 2147483647 h 97"/>
                <a:gd name="T32" fmla="*/ 2147483647 w 820"/>
                <a:gd name="T33" fmla="*/ 2147483647 h 97"/>
                <a:gd name="T34" fmla="*/ 2147483647 w 820"/>
                <a:gd name="T35" fmla="*/ 2147483647 h 97"/>
                <a:gd name="T36" fmla="*/ 2147483647 w 820"/>
                <a:gd name="T37" fmla="*/ 2147483647 h 97"/>
                <a:gd name="T38" fmla="*/ 2147483647 w 820"/>
                <a:gd name="T39" fmla="*/ 2147483647 h 97"/>
                <a:gd name="T40" fmla="*/ 2147483647 w 820"/>
                <a:gd name="T41" fmla="*/ 2147483647 h 97"/>
                <a:gd name="T42" fmla="*/ 2147483647 w 82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0"/>
                <a:gd name="T67" fmla="*/ 0 h 97"/>
                <a:gd name="T68" fmla="*/ 820 w 82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0" h="97">
                  <a:moveTo>
                    <a:pt x="812" y="97"/>
                  </a:moveTo>
                  <a:lnTo>
                    <a:pt x="5" y="13"/>
                  </a:lnTo>
                  <a:lnTo>
                    <a:pt x="3" y="12"/>
                  </a:lnTo>
                  <a:lnTo>
                    <a:pt x="1" y="10"/>
                  </a:lnTo>
                  <a:lnTo>
                    <a:pt x="0" y="8"/>
                  </a:lnTo>
                  <a:lnTo>
                    <a:pt x="0" y="5"/>
                  </a:lnTo>
                  <a:lnTo>
                    <a:pt x="0" y="3"/>
                  </a:lnTo>
                  <a:lnTo>
                    <a:pt x="2" y="1"/>
                  </a:lnTo>
                  <a:lnTo>
                    <a:pt x="4" y="0"/>
                  </a:lnTo>
                  <a:lnTo>
                    <a:pt x="7" y="0"/>
                  </a:lnTo>
                  <a:lnTo>
                    <a:pt x="814" y="84"/>
                  </a:lnTo>
                  <a:lnTo>
                    <a:pt x="816" y="84"/>
                  </a:lnTo>
                  <a:lnTo>
                    <a:pt x="818" y="86"/>
                  </a:lnTo>
                  <a:lnTo>
                    <a:pt x="819" y="88"/>
                  </a:lnTo>
                  <a:lnTo>
                    <a:pt x="820" y="91"/>
                  </a:lnTo>
                  <a:lnTo>
                    <a:pt x="819" y="93"/>
                  </a:lnTo>
                  <a:lnTo>
                    <a:pt x="817" y="95"/>
                  </a:lnTo>
                  <a:lnTo>
                    <a:pt x="815" y="96"/>
                  </a:lnTo>
                  <a:lnTo>
                    <a:pt x="812" y="97"/>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120" name="Freeform 88"/>
            <p:cNvSpPr>
              <a:spLocks/>
            </p:cNvSpPr>
            <p:nvPr/>
          </p:nvSpPr>
          <p:spPr bwMode="auto">
            <a:xfrm>
              <a:off x="2280783" y="7634060"/>
              <a:ext cx="487363" cy="114300"/>
            </a:xfrm>
            <a:custGeom>
              <a:avLst/>
              <a:gdLst>
                <a:gd name="T0" fmla="*/ 0 w 614"/>
                <a:gd name="T1" fmla="*/ 2147483647 h 143"/>
                <a:gd name="T2" fmla="*/ 2147483647 w 614"/>
                <a:gd name="T3" fmla="*/ 2147483647 h 143"/>
                <a:gd name="T4" fmla="*/ 2147483647 w 614"/>
                <a:gd name="T5" fmla="*/ 2147483647 h 143"/>
                <a:gd name="T6" fmla="*/ 2147483647 w 614"/>
                <a:gd name="T7" fmla="*/ 2147483647 h 143"/>
                <a:gd name="T8" fmla="*/ 2147483647 w 614"/>
                <a:gd name="T9" fmla="*/ 0 h 143"/>
                <a:gd name="T10" fmla="*/ 2147483647 w 614"/>
                <a:gd name="T11" fmla="*/ 0 h 143"/>
                <a:gd name="T12" fmla="*/ 2147483647 w 614"/>
                <a:gd name="T13" fmla="*/ 2147483647 h 143"/>
                <a:gd name="T14" fmla="*/ 2147483647 w 614"/>
                <a:gd name="T15" fmla="*/ 2147483647 h 143"/>
                <a:gd name="T16" fmla="*/ 2147483647 w 614"/>
                <a:gd name="T17" fmla="*/ 2147483647 h 143"/>
                <a:gd name="T18" fmla="*/ 2147483647 w 614"/>
                <a:gd name="T19" fmla="*/ 2147483647 h 143"/>
                <a:gd name="T20" fmla="*/ 2147483647 w 614"/>
                <a:gd name="T21" fmla="*/ 2147483647 h 143"/>
                <a:gd name="T22" fmla="*/ 2147483647 w 614"/>
                <a:gd name="T23" fmla="*/ 2147483647 h 143"/>
                <a:gd name="T24" fmla="*/ 2147483647 w 614"/>
                <a:gd name="T25" fmla="*/ 2147483647 h 143"/>
                <a:gd name="T26" fmla="*/ 2147483647 w 614"/>
                <a:gd name="T27" fmla="*/ 2147483647 h 143"/>
                <a:gd name="T28" fmla="*/ 2147483647 w 614"/>
                <a:gd name="T29" fmla="*/ 2147483647 h 143"/>
                <a:gd name="T30" fmla="*/ 2147483647 w 614"/>
                <a:gd name="T31" fmla="*/ 2147483647 h 143"/>
                <a:gd name="T32" fmla="*/ 2147483647 w 614"/>
                <a:gd name="T33" fmla="*/ 2147483647 h 143"/>
                <a:gd name="T34" fmla="*/ 2147483647 w 614"/>
                <a:gd name="T35" fmla="*/ 2147483647 h 143"/>
                <a:gd name="T36" fmla="*/ 2147483647 w 614"/>
                <a:gd name="T37" fmla="*/ 2147483647 h 143"/>
                <a:gd name="T38" fmla="*/ 0 w 614"/>
                <a:gd name="T39" fmla="*/ 2147483647 h 143"/>
                <a:gd name="T40" fmla="*/ 0 w 614"/>
                <a:gd name="T41" fmla="*/ 2147483647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4"/>
                <a:gd name="T64" fmla="*/ 0 h 143"/>
                <a:gd name="T65" fmla="*/ 614 w 614"/>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4" h="143">
                  <a:moveTo>
                    <a:pt x="0" y="23"/>
                  </a:moveTo>
                  <a:lnTo>
                    <a:pt x="1" y="14"/>
                  </a:lnTo>
                  <a:lnTo>
                    <a:pt x="8" y="7"/>
                  </a:lnTo>
                  <a:lnTo>
                    <a:pt x="16" y="1"/>
                  </a:lnTo>
                  <a:lnTo>
                    <a:pt x="26" y="0"/>
                  </a:lnTo>
                  <a:lnTo>
                    <a:pt x="588" y="0"/>
                  </a:lnTo>
                  <a:lnTo>
                    <a:pt x="598" y="1"/>
                  </a:lnTo>
                  <a:lnTo>
                    <a:pt x="607" y="7"/>
                  </a:lnTo>
                  <a:lnTo>
                    <a:pt x="612" y="14"/>
                  </a:lnTo>
                  <a:lnTo>
                    <a:pt x="614" y="23"/>
                  </a:lnTo>
                  <a:lnTo>
                    <a:pt x="614" y="119"/>
                  </a:lnTo>
                  <a:lnTo>
                    <a:pt x="612" y="128"/>
                  </a:lnTo>
                  <a:lnTo>
                    <a:pt x="607" y="136"/>
                  </a:lnTo>
                  <a:lnTo>
                    <a:pt x="598" y="141"/>
                  </a:lnTo>
                  <a:lnTo>
                    <a:pt x="588" y="143"/>
                  </a:lnTo>
                  <a:lnTo>
                    <a:pt x="26" y="143"/>
                  </a:lnTo>
                  <a:lnTo>
                    <a:pt x="16" y="141"/>
                  </a:lnTo>
                  <a:lnTo>
                    <a:pt x="8" y="136"/>
                  </a:lnTo>
                  <a:lnTo>
                    <a:pt x="1" y="128"/>
                  </a:lnTo>
                  <a:lnTo>
                    <a:pt x="0" y="119"/>
                  </a:lnTo>
                  <a:lnTo>
                    <a:pt x="0" y="23"/>
                  </a:lnTo>
                  <a:close/>
                </a:path>
              </a:pathLst>
            </a:custGeom>
            <a:solidFill>
              <a:srgbClr val="FFFFFF"/>
            </a:solidFill>
            <a:ln w="9525">
              <a:noFill/>
              <a:round/>
              <a:headEnd/>
              <a:tailEnd/>
            </a:ln>
          </p:spPr>
          <p:txBody>
            <a:bodyPr/>
            <a:lstStyle/>
            <a:p>
              <a:endParaRPr lang="ja-JP" altLang="en-US"/>
            </a:p>
          </p:txBody>
        </p:sp>
        <p:sp>
          <p:nvSpPr>
            <p:cNvPr id="121" name="Freeform 89"/>
            <p:cNvSpPr>
              <a:spLocks noEditPoints="1"/>
            </p:cNvSpPr>
            <p:nvPr/>
          </p:nvSpPr>
          <p:spPr bwMode="auto">
            <a:xfrm>
              <a:off x="2277608" y="7630885"/>
              <a:ext cx="493713" cy="180765"/>
            </a:xfrm>
            <a:custGeom>
              <a:avLst/>
              <a:gdLst>
                <a:gd name="T0" fmla="*/ 0 w 623"/>
                <a:gd name="T1" fmla="*/ 2147483647 h 151"/>
                <a:gd name="T2" fmla="*/ 0 w 623"/>
                <a:gd name="T3" fmla="*/ 2147483647 h 151"/>
                <a:gd name="T4" fmla="*/ 0 w 623"/>
                <a:gd name="T5" fmla="*/ 2147483647 h 151"/>
                <a:gd name="T6" fmla="*/ 0 w 623"/>
                <a:gd name="T7" fmla="*/ 2147483647 h 151"/>
                <a:gd name="T8" fmla="*/ 0 w 623"/>
                <a:gd name="T9" fmla="*/ 0 h 151"/>
                <a:gd name="T10" fmla="*/ 2147483647 w 623"/>
                <a:gd name="T11" fmla="*/ 0 h 151"/>
                <a:gd name="T12" fmla="*/ 2147483647 w 623"/>
                <a:gd name="T13" fmla="*/ 2147483647 h 151"/>
                <a:gd name="T14" fmla="*/ 2147483647 w 623"/>
                <a:gd name="T15" fmla="*/ 2147483647 h 151"/>
                <a:gd name="T16" fmla="*/ 2147483647 w 623"/>
                <a:gd name="T17" fmla="*/ 2147483647 h 151"/>
                <a:gd name="T18" fmla="*/ 2147483647 w 623"/>
                <a:gd name="T19" fmla="*/ 2147483647 h 151"/>
                <a:gd name="T20" fmla="*/ 2147483647 w 623"/>
                <a:gd name="T21" fmla="*/ 2147483647 h 151"/>
                <a:gd name="T22" fmla="*/ 2147483647 w 623"/>
                <a:gd name="T23" fmla="*/ 2147483647 h 151"/>
                <a:gd name="T24" fmla="*/ 2147483647 w 623"/>
                <a:gd name="T25" fmla="*/ 2147483647 h 151"/>
                <a:gd name="T26" fmla="*/ 2147483647 w 623"/>
                <a:gd name="T27" fmla="*/ 2147483647 h 151"/>
                <a:gd name="T28" fmla="*/ 2147483647 w 623"/>
                <a:gd name="T29" fmla="*/ 2147483647 h 151"/>
                <a:gd name="T30" fmla="*/ 2147483647 w 623"/>
                <a:gd name="T31" fmla="*/ 2147483647 h 151"/>
                <a:gd name="T32" fmla="*/ 0 w 623"/>
                <a:gd name="T33" fmla="*/ 2147483647 h 151"/>
                <a:gd name="T34" fmla="*/ 0 w 623"/>
                <a:gd name="T35" fmla="*/ 2147483647 h 151"/>
                <a:gd name="T36" fmla="*/ 0 w 623"/>
                <a:gd name="T37" fmla="*/ 2147483647 h 151"/>
                <a:gd name="T38" fmla="*/ 0 w 623"/>
                <a:gd name="T39" fmla="*/ 2147483647 h 151"/>
                <a:gd name="T40" fmla="*/ 0 w 623"/>
                <a:gd name="T41" fmla="*/ 2147483647 h 151"/>
                <a:gd name="T42" fmla="*/ 0 w 623"/>
                <a:gd name="T43" fmla="*/ 2147483647 h 151"/>
                <a:gd name="T44" fmla="*/ 0 w 623"/>
                <a:gd name="T45" fmla="*/ 2147483647 h 151"/>
                <a:gd name="T46" fmla="*/ 0 w 623"/>
                <a:gd name="T47" fmla="*/ 2147483647 h 151"/>
                <a:gd name="T48" fmla="*/ 0 w 623"/>
                <a:gd name="T49" fmla="*/ 2147483647 h 151"/>
                <a:gd name="T50" fmla="*/ 0 w 623"/>
                <a:gd name="T51" fmla="*/ 2147483647 h 151"/>
                <a:gd name="T52" fmla="*/ 0 w 623"/>
                <a:gd name="T53" fmla="*/ 2147483647 h 151"/>
                <a:gd name="T54" fmla="*/ 2147483647 w 623"/>
                <a:gd name="T55" fmla="*/ 2147483647 h 151"/>
                <a:gd name="T56" fmla="*/ 2147483647 w 623"/>
                <a:gd name="T57" fmla="*/ 2147483647 h 151"/>
                <a:gd name="T58" fmla="*/ 2147483647 w 623"/>
                <a:gd name="T59" fmla="*/ 2147483647 h 151"/>
                <a:gd name="T60" fmla="*/ 2147483647 w 623"/>
                <a:gd name="T61" fmla="*/ 2147483647 h 151"/>
                <a:gd name="T62" fmla="*/ 2147483647 w 623"/>
                <a:gd name="T63" fmla="*/ 2147483647 h 151"/>
                <a:gd name="T64" fmla="*/ 2147483647 w 623"/>
                <a:gd name="T65" fmla="*/ 2147483647 h 151"/>
                <a:gd name="T66" fmla="*/ 2147483647 w 623"/>
                <a:gd name="T67" fmla="*/ 2147483647 h 151"/>
                <a:gd name="T68" fmla="*/ 2147483647 w 623"/>
                <a:gd name="T69" fmla="*/ 2147483647 h 151"/>
                <a:gd name="T70" fmla="*/ 2147483647 w 623"/>
                <a:gd name="T71" fmla="*/ 2147483647 h 151"/>
                <a:gd name="T72" fmla="*/ 2147483647 w 623"/>
                <a:gd name="T73" fmla="*/ 2147483647 h 151"/>
                <a:gd name="T74" fmla="*/ 0 w 623"/>
                <a:gd name="T75" fmla="*/ 2147483647 h 151"/>
                <a:gd name="T76" fmla="*/ 0 w 623"/>
                <a:gd name="T77" fmla="*/ 2147483647 h 151"/>
                <a:gd name="T78" fmla="*/ 0 w 623"/>
                <a:gd name="T79" fmla="*/ 2147483647 h 151"/>
                <a:gd name="T80" fmla="*/ 0 w 623"/>
                <a:gd name="T81" fmla="*/ 2147483647 h 151"/>
                <a:gd name="T82" fmla="*/ 0 w 623"/>
                <a:gd name="T83" fmla="*/ 2147483647 h 151"/>
                <a:gd name="T84" fmla="*/ 0 w 623"/>
                <a:gd name="T85" fmla="*/ 2147483647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3"/>
                <a:gd name="T130" fmla="*/ 0 h 151"/>
                <a:gd name="T131" fmla="*/ 623 w 623"/>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3" h="151">
                  <a:moveTo>
                    <a:pt x="0" y="27"/>
                  </a:moveTo>
                  <a:lnTo>
                    <a:pt x="0" y="22"/>
                  </a:lnTo>
                  <a:lnTo>
                    <a:pt x="0" y="21"/>
                  </a:lnTo>
                  <a:lnTo>
                    <a:pt x="2" y="17"/>
                  </a:lnTo>
                  <a:lnTo>
                    <a:pt x="2" y="16"/>
                  </a:lnTo>
                  <a:lnTo>
                    <a:pt x="4" y="12"/>
                  </a:lnTo>
                  <a:lnTo>
                    <a:pt x="5" y="12"/>
                  </a:lnTo>
                  <a:lnTo>
                    <a:pt x="7" y="8"/>
                  </a:lnTo>
                  <a:lnTo>
                    <a:pt x="9" y="7"/>
                  </a:lnTo>
                  <a:lnTo>
                    <a:pt x="13" y="5"/>
                  </a:lnTo>
                  <a:lnTo>
                    <a:pt x="13" y="4"/>
                  </a:lnTo>
                  <a:lnTo>
                    <a:pt x="17" y="2"/>
                  </a:lnTo>
                  <a:lnTo>
                    <a:pt x="18" y="2"/>
                  </a:lnTo>
                  <a:lnTo>
                    <a:pt x="23" y="0"/>
                  </a:lnTo>
                  <a:lnTo>
                    <a:pt x="24" y="0"/>
                  </a:lnTo>
                  <a:lnTo>
                    <a:pt x="30" y="0"/>
                  </a:lnTo>
                  <a:lnTo>
                    <a:pt x="592" y="0"/>
                  </a:lnTo>
                  <a:lnTo>
                    <a:pt x="597" y="0"/>
                  </a:lnTo>
                  <a:lnTo>
                    <a:pt x="599" y="0"/>
                  </a:lnTo>
                  <a:lnTo>
                    <a:pt x="603" y="2"/>
                  </a:lnTo>
                  <a:lnTo>
                    <a:pt x="604" y="2"/>
                  </a:lnTo>
                  <a:lnTo>
                    <a:pt x="608" y="4"/>
                  </a:lnTo>
                  <a:lnTo>
                    <a:pt x="610" y="5"/>
                  </a:lnTo>
                  <a:lnTo>
                    <a:pt x="613" y="7"/>
                  </a:lnTo>
                  <a:lnTo>
                    <a:pt x="614" y="8"/>
                  </a:lnTo>
                  <a:lnTo>
                    <a:pt x="617" y="11"/>
                  </a:lnTo>
                  <a:lnTo>
                    <a:pt x="617" y="12"/>
                  </a:lnTo>
                  <a:lnTo>
                    <a:pt x="620" y="16"/>
                  </a:lnTo>
                  <a:lnTo>
                    <a:pt x="621" y="17"/>
                  </a:lnTo>
                  <a:lnTo>
                    <a:pt x="622" y="21"/>
                  </a:lnTo>
                  <a:lnTo>
                    <a:pt x="622" y="22"/>
                  </a:lnTo>
                  <a:lnTo>
                    <a:pt x="623" y="27"/>
                  </a:lnTo>
                  <a:lnTo>
                    <a:pt x="623" y="123"/>
                  </a:lnTo>
                  <a:lnTo>
                    <a:pt x="622" y="128"/>
                  </a:lnTo>
                  <a:lnTo>
                    <a:pt x="622" y="129"/>
                  </a:lnTo>
                  <a:lnTo>
                    <a:pt x="621" y="133"/>
                  </a:lnTo>
                  <a:lnTo>
                    <a:pt x="620" y="134"/>
                  </a:lnTo>
                  <a:lnTo>
                    <a:pt x="617" y="138"/>
                  </a:lnTo>
                  <a:lnTo>
                    <a:pt x="617" y="139"/>
                  </a:lnTo>
                  <a:lnTo>
                    <a:pt x="614" y="142"/>
                  </a:lnTo>
                  <a:lnTo>
                    <a:pt x="613" y="143"/>
                  </a:lnTo>
                  <a:lnTo>
                    <a:pt x="610" y="146"/>
                  </a:lnTo>
                  <a:lnTo>
                    <a:pt x="608" y="146"/>
                  </a:lnTo>
                  <a:lnTo>
                    <a:pt x="604" y="148"/>
                  </a:lnTo>
                  <a:lnTo>
                    <a:pt x="603" y="149"/>
                  </a:lnTo>
                  <a:lnTo>
                    <a:pt x="599" y="150"/>
                  </a:lnTo>
                  <a:lnTo>
                    <a:pt x="597" y="150"/>
                  </a:lnTo>
                  <a:lnTo>
                    <a:pt x="592" y="151"/>
                  </a:lnTo>
                  <a:lnTo>
                    <a:pt x="30" y="151"/>
                  </a:lnTo>
                  <a:lnTo>
                    <a:pt x="24" y="150"/>
                  </a:lnTo>
                  <a:lnTo>
                    <a:pt x="23" y="150"/>
                  </a:lnTo>
                  <a:lnTo>
                    <a:pt x="18" y="149"/>
                  </a:lnTo>
                  <a:lnTo>
                    <a:pt x="17" y="148"/>
                  </a:lnTo>
                  <a:lnTo>
                    <a:pt x="13" y="146"/>
                  </a:lnTo>
                  <a:lnTo>
                    <a:pt x="12" y="146"/>
                  </a:lnTo>
                  <a:lnTo>
                    <a:pt x="9" y="143"/>
                  </a:lnTo>
                  <a:lnTo>
                    <a:pt x="7" y="142"/>
                  </a:lnTo>
                  <a:lnTo>
                    <a:pt x="5" y="139"/>
                  </a:lnTo>
                  <a:lnTo>
                    <a:pt x="4" y="138"/>
                  </a:lnTo>
                  <a:lnTo>
                    <a:pt x="2" y="134"/>
                  </a:lnTo>
                  <a:lnTo>
                    <a:pt x="2" y="133"/>
                  </a:lnTo>
                  <a:lnTo>
                    <a:pt x="0" y="129"/>
                  </a:lnTo>
                  <a:lnTo>
                    <a:pt x="0" y="128"/>
                  </a:lnTo>
                  <a:lnTo>
                    <a:pt x="0" y="123"/>
                  </a:lnTo>
                  <a:lnTo>
                    <a:pt x="0" y="27"/>
                  </a:lnTo>
                  <a:close/>
                  <a:moveTo>
                    <a:pt x="9" y="123"/>
                  </a:moveTo>
                  <a:lnTo>
                    <a:pt x="9" y="127"/>
                  </a:lnTo>
                  <a:lnTo>
                    <a:pt x="10" y="131"/>
                  </a:lnTo>
                  <a:lnTo>
                    <a:pt x="10" y="130"/>
                  </a:lnTo>
                  <a:lnTo>
                    <a:pt x="12" y="134"/>
                  </a:lnTo>
                  <a:lnTo>
                    <a:pt x="15" y="137"/>
                  </a:lnTo>
                  <a:lnTo>
                    <a:pt x="14" y="137"/>
                  </a:lnTo>
                  <a:lnTo>
                    <a:pt x="18" y="140"/>
                  </a:lnTo>
                  <a:lnTo>
                    <a:pt x="17" y="139"/>
                  </a:lnTo>
                  <a:lnTo>
                    <a:pt x="22" y="141"/>
                  </a:lnTo>
                  <a:lnTo>
                    <a:pt x="21" y="141"/>
                  </a:lnTo>
                  <a:lnTo>
                    <a:pt x="26" y="142"/>
                  </a:lnTo>
                  <a:lnTo>
                    <a:pt x="25" y="142"/>
                  </a:lnTo>
                  <a:lnTo>
                    <a:pt x="30" y="143"/>
                  </a:lnTo>
                  <a:lnTo>
                    <a:pt x="592" y="143"/>
                  </a:lnTo>
                  <a:lnTo>
                    <a:pt x="596" y="142"/>
                  </a:lnTo>
                  <a:lnTo>
                    <a:pt x="601" y="141"/>
                  </a:lnTo>
                  <a:lnTo>
                    <a:pt x="600" y="141"/>
                  </a:lnTo>
                  <a:lnTo>
                    <a:pt x="604" y="139"/>
                  </a:lnTo>
                  <a:lnTo>
                    <a:pt x="604" y="140"/>
                  </a:lnTo>
                  <a:lnTo>
                    <a:pt x="607" y="137"/>
                  </a:lnTo>
                  <a:lnTo>
                    <a:pt x="611" y="134"/>
                  </a:lnTo>
                  <a:lnTo>
                    <a:pt x="610" y="134"/>
                  </a:lnTo>
                  <a:lnTo>
                    <a:pt x="612" y="130"/>
                  </a:lnTo>
                  <a:lnTo>
                    <a:pt x="612" y="131"/>
                  </a:lnTo>
                  <a:lnTo>
                    <a:pt x="613" y="127"/>
                  </a:lnTo>
                  <a:lnTo>
                    <a:pt x="614" y="123"/>
                  </a:lnTo>
                  <a:lnTo>
                    <a:pt x="614" y="28"/>
                  </a:lnTo>
                  <a:lnTo>
                    <a:pt x="613" y="23"/>
                  </a:lnTo>
                  <a:lnTo>
                    <a:pt x="613" y="24"/>
                  </a:lnTo>
                  <a:lnTo>
                    <a:pt x="612" y="19"/>
                  </a:lnTo>
                  <a:lnTo>
                    <a:pt x="612" y="20"/>
                  </a:lnTo>
                  <a:lnTo>
                    <a:pt x="610" y="16"/>
                  </a:lnTo>
                  <a:lnTo>
                    <a:pt x="611" y="17"/>
                  </a:lnTo>
                  <a:lnTo>
                    <a:pt x="607" y="13"/>
                  </a:lnTo>
                  <a:lnTo>
                    <a:pt x="607" y="14"/>
                  </a:lnTo>
                  <a:lnTo>
                    <a:pt x="604" y="11"/>
                  </a:lnTo>
                  <a:lnTo>
                    <a:pt x="600" y="9"/>
                  </a:lnTo>
                  <a:lnTo>
                    <a:pt x="601" y="9"/>
                  </a:lnTo>
                  <a:lnTo>
                    <a:pt x="596" y="8"/>
                  </a:lnTo>
                  <a:lnTo>
                    <a:pt x="592" y="8"/>
                  </a:lnTo>
                  <a:lnTo>
                    <a:pt x="31" y="8"/>
                  </a:lnTo>
                  <a:lnTo>
                    <a:pt x="25" y="8"/>
                  </a:lnTo>
                  <a:lnTo>
                    <a:pt x="26" y="8"/>
                  </a:lnTo>
                  <a:lnTo>
                    <a:pt x="21" y="9"/>
                  </a:lnTo>
                  <a:lnTo>
                    <a:pt x="22" y="9"/>
                  </a:lnTo>
                  <a:lnTo>
                    <a:pt x="17" y="11"/>
                  </a:lnTo>
                  <a:lnTo>
                    <a:pt x="18" y="11"/>
                  </a:lnTo>
                  <a:lnTo>
                    <a:pt x="14" y="14"/>
                  </a:lnTo>
                  <a:lnTo>
                    <a:pt x="15" y="13"/>
                  </a:lnTo>
                  <a:lnTo>
                    <a:pt x="12" y="17"/>
                  </a:lnTo>
                  <a:lnTo>
                    <a:pt x="12" y="16"/>
                  </a:lnTo>
                  <a:lnTo>
                    <a:pt x="10" y="20"/>
                  </a:lnTo>
                  <a:lnTo>
                    <a:pt x="10" y="19"/>
                  </a:lnTo>
                  <a:lnTo>
                    <a:pt x="9" y="24"/>
                  </a:lnTo>
                  <a:lnTo>
                    <a:pt x="9" y="23"/>
                  </a:lnTo>
                  <a:lnTo>
                    <a:pt x="9" y="27"/>
                  </a:lnTo>
                  <a:lnTo>
                    <a:pt x="9" y="123"/>
                  </a:lnTo>
                  <a:close/>
                </a:path>
              </a:pathLst>
            </a:custGeom>
            <a:solidFill>
              <a:srgbClr val="FF0000"/>
            </a:solidFill>
            <a:ln w="0">
              <a:solidFill>
                <a:srgbClr val="FF0000"/>
              </a:solidFill>
              <a:prstDash val="solid"/>
              <a:round/>
              <a:headEnd/>
              <a:tailEnd/>
            </a:ln>
          </p:spPr>
          <p:txBody>
            <a:bodyPr/>
            <a:lstStyle/>
            <a:p>
              <a:endParaRPr lang="ja-JP" altLang="en-US"/>
            </a:p>
          </p:txBody>
        </p:sp>
        <p:sp>
          <p:nvSpPr>
            <p:cNvPr id="122" name="Rectangle 91"/>
            <p:cNvSpPr>
              <a:spLocks noChangeArrowheads="1"/>
            </p:cNvSpPr>
            <p:nvPr/>
          </p:nvSpPr>
          <p:spPr bwMode="auto">
            <a:xfrm>
              <a:off x="2359647" y="7653110"/>
              <a:ext cx="338295" cy="154015"/>
            </a:xfrm>
            <a:prstGeom prst="rect">
              <a:avLst/>
            </a:prstGeom>
            <a:noFill/>
            <a:ln w="9525">
              <a:noFill/>
              <a:miter lim="800000"/>
              <a:headEnd/>
              <a:tailEnd/>
            </a:ln>
          </p:spPr>
          <p:txBody>
            <a:bodyPr wrap="none" lIns="0" tIns="0" rIns="0" bIns="0">
              <a:spAutoFit/>
            </a:bodyPr>
            <a:lstStyle/>
            <a:p>
              <a:r>
                <a:rPr lang="en-US" altLang="ja-JP" sz="1000" dirty="0">
                  <a:solidFill>
                    <a:srgbClr val="000000"/>
                  </a:solidFill>
                  <a:latin typeface="ＭＳ Ｐゴシック" pitchFamily="50" charset="-128"/>
                </a:rPr>
                <a:t>B</a:t>
              </a:r>
              <a:r>
                <a:rPr lang="ja-JP" sz="1000" dirty="0">
                  <a:solidFill>
                    <a:srgbClr val="000000"/>
                  </a:solidFill>
                  <a:latin typeface="ＭＳ Ｐゴシック" pitchFamily="50" charset="-128"/>
                </a:rPr>
                <a:t>集落</a:t>
              </a:r>
              <a:endParaRPr lang="ja-JP" dirty="0"/>
            </a:p>
          </p:txBody>
        </p:sp>
        <p:sp>
          <p:nvSpPr>
            <p:cNvPr id="123" name="Freeform 92"/>
            <p:cNvSpPr>
              <a:spLocks/>
            </p:cNvSpPr>
            <p:nvPr/>
          </p:nvSpPr>
          <p:spPr bwMode="auto">
            <a:xfrm>
              <a:off x="2879271" y="6398985"/>
              <a:ext cx="28575" cy="1228725"/>
            </a:xfrm>
            <a:custGeom>
              <a:avLst/>
              <a:gdLst>
                <a:gd name="T0" fmla="*/ 2147483647 w 36"/>
                <a:gd name="T1" fmla="*/ 0 h 1549"/>
                <a:gd name="T2" fmla="*/ 0 w 36"/>
                <a:gd name="T3" fmla="*/ 2147483647 h 1549"/>
                <a:gd name="T4" fmla="*/ 0 w 36"/>
                <a:gd name="T5" fmla="*/ 2147483647 h 1549"/>
                <a:gd name="T6" fmla="*/ 2147483647 w 36"/>
                <a:gd name="T7" fmla="*/ 2147483647 h 1549"/>
                <a:gd name="T8" fmla="*/ 2147483647 w 36"/>
                <a:gd name="T9" fmla="*/ 2147483647 h 1549"/>
                <a:gd name="T10" fmla="*/ 2147483647 w 36"/>
                <a:gd name="T11" fmla="*/ 2147483647 h 1549"/>
                <a:gd name="T12" fmla="*/ 2147483647 w 36"/>
                <a:gd name="T13" fmla="*/ 2147483647 h 1549"/>
                <a:gd name="T14" fmla="*/ 2147483647 w 36"/>
                <a:gd name="T15" fmla="*/ 2147483647 h 1549"/>
                <a:gd name="T16" fmla="*/ 2147483647 w 36"/>
                <a:gd name="T17" fmla="*/ 2147483647 h 1549"/>
                <a:gd name="T18" fmla="*/ 2147483647 w 36"/>
                <a:gd name="T19" fmla="*/ 2147483647 h 1549"/>
                <a:gd name="T20" fmla="*/ 2147483647 w 36"/>
                <a:gd name="T21" fmla="*/ 2147483647 h 1549"/>
                <a:gd name="T22" fmla="*/ 2147483647 w 36"/>
                <a:gd name="T23" fmla="*/ 0 h 1549"/>
                <a:gd name="T24" fmla="*/ 2147483647 w 36"/>
                <a:gd name="T25" fmla="*/ 0 h 1549"/>
                <a:gd name="T26" fmla="*/ 2147483647 w 36"/>
                <a:gd name="T27" fmla="*/ 0 h 1549"/>
                <a:gd name="T28" fmla="*/ 2147483647 w 36"/>
                <a:gd name="T29" fmla="*/ 0 h 1549"/>
                <a:gd name="T30" fmla="*/ 2147483647 w 36"/>
                <a:gd name="T31" fmla="*/ 0 h 1549"/>
                <a:gd name="T32" fmla="*/ 2147483647 w 36"/>
                <a:gd name="T33" fmla="*/ 0 h 1549"/>
                <a:gd name="T34" fmla="*/ 2147483647 w 36"/>
                <a:gd name="T35" fmla="*/ 0 h 1549"/>
                <a:gd name="T36" fmla="*/ 2147483647 w 36"/>
                <a:gd name="T37" fmla="*/ 0 h 1549"/>
                <a:gd name="T38" fmla="*/ 2147483647 w 36"/>
                <a:gd name="T39" fmla="*/ 0 h 1549"/>
                <a:gd name="T40" fmla="*/ 2147483647 w 36"/>
                <a:gd name="T41" fmla="*/ 0 h 15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549"/>
                <a:gd name="T65" fmla="*/ 36 w 36"/>
                <a:gd name="T66" fmla="*/ 1549 h 15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549">
                  <a:moveTo>
                    <a:pt x="11" y="12"/>
                  </a:moveTo>
                  <a:lnTo>
                    <a:pt x="0" y="1537"/>
                  </a:lnTo>
                  <a:lnTo>
                    <a:pt x="0" y="1542"/>
                  </a:lnTo>
                  <a:lnTo>
                    <a:pt x="3" y="1546"/>
                  </a:lnTo>
                  <a:lnTo>
                    <a:pt x="7" y="1548"/>
                  </a:lnTo>
                  <a:lnTo>
                    <a:pt x="12" y="1549"/>
                  </a:lnTo>
                  <a:lnTo>
                    <a:pt x="17" y="1549"/>
                  </a:lnTo>
                  <a:lnTo>
                    <a:pt x="21" y="1546"/>
                  </a:lnTo>
                  <a:lnTo>
                    <a:pt x="24" y="1542"/>
                  </a:lnTo>
                  <a:lnTo>
                    <a:pt x="25" y="1537"/>
                  </a:lnTo>
                  <a:lnTo>
                    <a:pt x="36" y="12"/>
                  </a:lnTo>
                  <a:lnTo>
                    <a:pt x="35" y="7"/>
                  </a:lnTo>
                  <a:lnTo>
                    <a:pt x="33" y="3"/>
                  </a:lnTo>
                  <a:lnTo>
                    <a:pt x="28" y="1"/>
                  </a:lnTo>
                  <a:lnTo>
                    <a:pt x="23" y="0"/>
                  </a:lnTo>
                  <a:lnTo>
                    <a:pt x="18" y="0"/>
                  </a:lnTo>
                  <a:lnTo>
                    <a:pt x="14" y="3"/>
                  </a:lnTo>
                  <a:lnTo>
                    <a:pt x="12" y="7"/>
                  </a:lnTo>
                  <a:lnTo>
                    <a:pt x="11" y="12"/>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124" name="Rectangle 93"/>
            <p:cNvSpPr>
              <a:spLocks noChangeArrowheads="1"/>
            </p:cNvSpPr>
            <p:nvPr/>
          </p:nvSpPr>
          <p:spPr bwMode="auto">
            <a:xfrm>
              <a:off x="1158421" y="6684735"/>
              <a:ext cx="205221" cy="123213"/>
            </a:xfrm>
            <a:prstGeom prst="rect">
              <a:avLst/>
            </a:prstGeom>
            <a:noFill/>
            <a:ln w="9525">
              <a:noFill/>
              <a:miter lim="800000"/>
              <a:headEnd/>
              <a:tailEnd/>
            </a:ln>
          </p:spPr>
          <p:txBody>
            <a:bodyPr wrap="none" lIns="0" tIns="0" rIns="0" bIns="0">
              <a:spAutoFit/>
            </a:bodyPr>
            <a:lstStyle/>
            <a:p>
              <a:r>
                <a:rPr lang="ja-JP" sz="800" dirty="0">
                  <a:solidFill>
                    <a:srgbClr val="000000"/>
                  </a:solidFill>
                  <a:latin typeface="HG丸ｺﾞｼｯｸM-PRO" pitchFamily="50" charset="-128"/>
                </a:rPr>
                <a:t>農道</a:t>
              </a:r>
              <a:endParaRPr lang="ja-JP" dirty="0"/>
            </a:p>
          </p:txBody>
        </p:sp>
        <p:sp>
          <p:nvSpPr>
            <p:cNvPr id="125" name="Freeform 94"/>
            <p:cNvSpPr>
              <a:spLocks/>
            </p:cNvSpPr>
            <p:nvPr/>
          </p:nvSpPr>
          <p:spPr bwMode="auto">
            <a:xfrm>
              <a:off x="1355271" y="7430860"/>
              <a:ext cx="488950" cy="114300"/>
            </a:xfrm>
            <a:custGeom>
              <a:avLst/>
              <a:gdLst>
                <a:gd name="T0" fmla="*/ 0 w 616"/>
                <a:gd name="T1" fmla="*/ 2147483647 h 143"/>
                <a:gd name="T2" fmla="*/ 2147483647 w 616"/>
                <a:gd name="T3" fmla="*/ 2147483647 h 143"/>
                <a:gd name="T4" fmla="*/ 2147483647 w 616"/>
                <a:gd name="T5" fmla="*/ 2147483647 h 143"/>
                <a:gd name="T6" fmla="*/ 2147483647 w 616"/>
                <a:gd name="T7" fmla="*/ 2147483647 h 143"/>
                <a:gd name="T8" fmla="*/ 2147483647 w 616"/>
                <a:gd name="T9" fmla="*/ 0 h 143"/>
                <a:gd name="T10" fmla="*/ 2147483647 w 616"/>
                <a:gd name="T11" fmla="*/ 0 h 143"/>
                <a:gd name="T12" fmla="*/ 2147483647 w 616"/>
                <a:gd name="T13" fmla="*/ 2147483647 h 143"/>
                <a:gd name="T14" fmla="*/ 2147483647 w 616"/>
                <a:gd name="T15" fmla="*/ 2147483647 h 143"/>
                <a:gd name="T16" fmla="*/ 2147483647 w 616"/>
                <a:gd name="T17" fmla="*/ 2147483647 h 143"/>
                <a:gd name="T18" fmla="*/ 2147483647 w 616"/>
                <a:gd name="T19" fmla="*/ 2147483647 h 143"/>
                <a:gd name="T20" fmla="*/ 2147483647 w 616"/>
                <a:gd name="T21" fmla="*/ 2147483647 h 143"/>
                <a:gd name="T22" fmla="*/ 2147483647 w 616"/>
                <a:gd name="T23" fmla="*/ 2147483647 h 143"/>
                <a:gd name="T24" fmla="*/ 2147483647 w 616"/>
                <a:gd name="T25" fmla="*/ 2147483647 h 143"/>
                <a:gd name="T26" fmla="*/ 2147483647 w 616"/>
                <a:gd name="T27" fmla="*/ 2147483647 h 143"/>
                <a:gd name="T28" fmla="*/ 2147483647 w 616"/>
                <a:gd name="T29" fmla="*/ 2147483647 h 143"/>
                <a:gd name="T30" fmla="*/ 2147483647 w 616"/>
                <a:gd name="T31" fmla="*/ 2147483647 h 143"/>
                <a:gd name="T32" fmla="*/ 2147483647 w 616"/>
                <a:gd name="T33" fmla="*/ 2147483647 h 143"/>
                <a:gd name="T34" fmla="*/ 2147483647 w 616"/>
                <a:gd name="T35" fmla="*/ 2147483647 h 143"/>
                <a:gd name="T36" fmla="*/ 2147483647 w 616"/>
                <a:gd name="T37" fmla="*/ 2147483647 h 143"/>
                <a:gd name="T38" fmla="*/ 0 w 616"/>
                <a:gd name="T39" fmla="*/ 2147483647 h 143"/>
                <a:gd name="T40" fmla="*/ 0 w 616"/>
                <a:gd name="T41" fmla="*/ 2147483647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6"/>
                <a:gd name="T64" fmla="*/ 0 h 143"/>
                <a:gd name="T65" fmla="*/ 616 w 616"/>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6" h="143">
                  <a:moveTo>
                    <a:pt x="0" y="23"/>
                  </a:moveTo>
                  <a:lnTo>
                    <a:pt x="2" y="14"/>
                  </a:lnTo>
                  <a:lnTo>
                    <a:pt x="8" y="7"/>
                  </a:lnTo>
                  <a:lnTo>
                    <a:pt x="16" y="1"/>
                  </a:lnTo>
                  <a:lnTo>
                    <a:pt x="26" y="0"/>
                  </a:lnTo>
                  <a:lnTo>
                    <a:pt x="589" y="0"/>
                  </a:lnTo>
                  <a:lnTo>
                    <a:pt x="599" y="1"/>
                  </a:lnTo>
                  <a:lnTo>
                    <a:pt x="608" y="7"/>
                  </a:lnTo>
                  <a:lnTo>
                    <a:pt x="614" y="14"/>
                  </a:lnTo>
                  <a:lnTo>
                    <a:pt x="616" y="23"/>
                  </a:lnTo>
                  <a:lnTo>
                    <a:pt x="616" y="119"/>
                  </a:lnTo>
                  <a:lnTo>
                    <a:pt x="614" y="128"/>
                  </a:lnTo>
                  <a:lnTo>
                    <a:pt x="608" y="136"/>
                  </a:lnTo>
                  <a:lnTo>
                    <a:pt x="599" y="141"/>
                  </a:lnTo>
                  <a:lnTo>
                    <a:pt x="589" y="143"/>
                  </a:lnTo>
                  <a:lnTo>
                    <a:pt x="26" y="143"/>
                  </a:lnTo>
                  <a:lnTo>
                    <a:pt x="16" y="141"/>
                  </a:lnTo>
                  <a:lnTo>
                    <a:pt x="8" y="136"/>
                  </a:lnTo>
                  <a:lnTo>
                    <a:pt x="2" y="128"/>
                  </a:lnTo>
                  <a:lnTo>
                    <a:pt x="0" y="119"/>
                  </a:lnTo>
                  <a:lnTo>
                    <a:pt x="0" y="23"/>
                  </a:lnTo>
                  <a:close/>
                </a:path>
              </a:pathLst>
            </a:custGeom>
            <a:solidFill>
              <a:srgbClr val="FFFFFF"/>
            </a:solidFill>
            <a:ln w="9525">
              <a:noFill/>
              <a:round/>
              <a:headEnd/>
              <a:tailEnd/>
            </a:ln>
          </p:spPr>
          <p:txBody>
            <a:bodyPr/>
            <a:lstStyle/>
            <a:p>
              <a:endParaRPr lang="ja-JP" altLang="en-US"/>
            </a:p>
          </p:txBody>
        </p:sp>
        <p:sp>
          <p:nvSpPr>
            <p:cNvPr id="126" name="Rectangle 97"/>
            <p:cNvSpPr>
              <a:spLocks noChangeArrowheads="1"/>
            </p:cNvSpPr>
            <p:nvPr/>
          </p:nvSpPr>
          <p:spPr bwMode="auto">
            <a:xfrm>
              <a:off x="1442576" y="7451498"/>
              <a:ext cx="338295" cy="154015"/>
            </a:xfrm>
            <a:prstGeom prst="rect">
              <a:avLst/>
            </a:prstGeom>
            <a:noFill/>
            <a:ln w="9525">
              <a:noFill/>
              <a:miter lim="800000"/>
              <a:headEnd/>
              <a:tailEnd/>
            </a:ln>
          </p:spPr>
          <p:txBody>
            <a:bodyPr wrap="none" lIns="0" tIns="0" rIns="0" bIns="0">
              <a:spAutoFit/>
            </a:bodyPr>
            <a:lstStyle/>
            <a:p>
              <a:r>
                <a:rPr lang="en-US" altLang="ja-JP" sz="1000" dirty="0">
                  <a:solidFill>
                    <a:srgbClr val="000000"/>
                  </a:solidFill>
                  <a:latin typeface="ＭＳ Ｐゴシック" pitchFamily="50" charset="-128"/>
                </a:rPr>
                <a:t>A</a:t>
              </a:r>
              <a:r>
                <a:rPr lang="ja-JP" sz="1000" dirty="0">
                  <a:solidFill>
                    <a:srgbClr val="000000"/>
                  </a:solidFill>
                  <a:latin typeface="ＭＳ Ｐゴシック" pitchFamily="50" charset="-128"/>
                </a:rPr>
                <a:t>集落</a:t>
              </a:r>
              <a:endParaRPr lang="ja-JP" dirty="0"/>
            </a:p>
          </p:txBody>
        </p:sp>
        <p:sp>
          <p:nvSpPr>
            <p:cNvPr id="127" name="Freeform 98"/>
            <p:cNvSpPr>
              <a:spLocks/>
            </p:cNvSpPr>
            <p:nvPr/>
          </p:nvSpPr>
          <p:spPr bwMode="auto">
            <a:xfrm>
              <a:off x="3021677" y="6970485"/>
              <a:ext cx="652463" cy="77788"/>
            </a:xfrm>
            <a:custGeom>
              <a:avLst/>
              <a:gdLst>
                <a:gd name="T0" fmla="*/ 2147483647 w 822"/>
                <a:gd name="T1" fmla="*/ 2147483647 h 98"/>
                <a:gd name="T2" fmla="*/ 2147483647 w 822"/>
                <a:gd name="T3" fmla="*/ 2147483647 h 98"/>
                <a:gd name="T4" fmla="*/ 2147483647 w 822"/>
                <a:gd name="T5" fmla="*/ 2147483647 h 98"/>
                <a:gd name="T6" fmla="*/ 2147483647 w 822"/>
                <a:gd name="T7" fmla="*/ 2147483647 h 98"/>
                <a:gd name="T8" fmla="*/ 2147483647 w 822"/>
                <a:gd name="T9" fmla="*/ 2147483647 h 98"/>
                <a:gd name="T10" fmla="*/ 0 w 822"/>
                <a:gd name="T11" fmla="*/ 2147483647 h 98"/>
                <a:gd name="T12" fmla="*/ 0 w 822"/>
                <a:gd name="T13" fmla="*/ 2147483647 h 98"/>
                <a:gd name="T14" fmla="*/ 0 w 822"/>
                <a:gd name="T15" fmla="*/ 2147483647 h 98"/>
                <a:gd name="T16" fmla="*/ 2147483647 w 822"/>
                <a:gd name="T17" fmla="*/ 2147483647 h 98"/>
                <a:gd name="T18" fmla="*/ 2147483647 w 822"/>
                <a:gd name="T19" fmla="*/ 0 h 98"/>
                <a:gd name="T20" fmla="*/ 2147483647 w 822"/>
                <a:gd name="T21" fmla="*/ 0 h 98"/>
                <a:gd name="T22" fmla="*/ 2147483647 w 822"/>
                <a:gd name="T23" fmla="*/ 0 h 98"/>
                <a:gd name="T24" fmla="*/ 2147483647 w 822"/>
                <a:gd name="T25" fmla="*/ 2147483647 h 98"/>
                <a:gd name="T26" fmla="*/ 2147483647 w 822"/>
                <a:gd name="T27" fmla="*/ 2147483647 h 98"/>
                <a:gd name="T28" fmla="*/ 2147483647 w 822"/>
                <a:gd name="T29" fmla="*/ 2147483647 h 98"/>
                <a:gd name="T30" fmla="*/ 2147483647 w 822"/>
                <a:gd name="T31" fmla="*/ 2147483647 h 98"/>
                <a:gd name="T32" fmla="*/ 2147483647 w 822"/>
                <a:gd name="T33" fmla="*/ 2147483647 h 98"/>
                <a:gd name="T34" fmla="*/ 2147483647 w 822"/>
                <a:gd name="T35" fmla="*/ 2147483647 h 98"/>
                <a:gd name="T36" fmla="*/ 2147483647 w 822"/>
                <a:gd name="T37" fmla="*/ 2147483647 h 98"/>
                <a:gd name="T38" fmla="*/ 2147483647 w 822"/>
                <a:gd name="T39" fmla="*/ 2147483647 h 98"/>
                <a:gd name="T40" fmla="*/ 2147483647 w 822"/>
                <a:gd name="T41" fmla="*/ 2147483647 h 98"/>
                <a:gd name="T42" fmla="*/ 2147483647 w 822"/>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2"/>
                <a:gd name="T67" fmla="*/ 0 h 98"/>
                <a:gd name="T68" fmla="*/ 822 w 822"/>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2" h="98">
                  <a:moveTo>
                    <a:pt x="813" y="98"/>
                  </a:moveTo>
                  <a:lnTo>
                    <a:pt x="6" y="14"/>
                  </a:lnTo>
                  <a:lnTo>
                    <a:pt x="4" y="13"/>
                  </a:lnTo>
                  <a:lnTo>
                    <a:pt x="1" y="10"/>
                  </a:lnTo>
                  <a:lnTo>
                    <a:pt x="0" y="8"/>
                  </a:lnTo>
                  <a:lnTo>
                    <a:pt x="0" y="5"/>
                  </a:lnTo>
                  <a:lnTo>
                    <a:pt x="0" y="3"/>
                  </a:lnTo>
                  <a:lnTo>
                    <a:pt x="2" y="1"/>
                  </a:lnTo>
                  <a:lnTo>
                    <a:pt x="5" y="0"/>
                  </a:lnTo>
                  <a:lnTo>
                    <a:pt x="8" y="0"/>
                  </a:lnTo>
                  <a:lnTo>
                    <a:pt x="816" y="85"/>
                  </a:lnTo>
                  <a:lnTo>
                    <a:pt x="818" y="85"/>
                  </a:lnTo>
                  <a:lnTo>
                    <a:pt x="820" y="87"/>
                  </a:lnTo>
                  <a:lnTo>
                    <a:pt x="821" y="89"/>
                  </a:lnTo>
                  <a:lnTo>
                    <a:pt x="822" y="92"/>
                  </a:lnTo>
                  <a:lnTo>
                    <a:pt x="821" y="94"/>
                  </a:lnTo>
                  <a:lnTo>
                    <a:pt x="819" y="96"/>
                  </a:lnTo>
                  <a:lnTo>
                    <a:pt x="817" y="97"/>
                  </a:lnTo>
                  <a:lnTo>
                    <a:pt x="813" y="98"/>
                  </a:lnTo>
                  <a:close/>
                </a:path>
              </a:pathLst>
            </a:custGeom>
            <a:solidFill>
              <a:srgbClr val="7030A0"/>
            </a:solidFill>
            <a:ln w="0">
              <a:solidFill>
                <a:srgbClr val="7030A0"/>
              </a:solidFill>
              <a:prstDash val="solid"/>
              <a:round/>
              <a:headEnd/>
              <a:tailEnd/>
            </a:ln>
          </p:spPr>
          <p:txBody>
            <a:bodyPr/>
            <a:lstStyle/>
            <a:p>
              <a:endParaRPr lang="ja-JP" altLang="en-US"/>
            </a:p>
          </p:txBody>
        </p:sp>
        <p:sp>
          <p:nvSpPr>
            <p:cNvPr id="128" name="Freeform 99"/>
            <p:cNvSpPr>
              <a:spLocks/>
            </p:cNvSpPr>
            <p:nvPr/>
          </p:nvSpPr>
          <p:spPr bwMode="auto">
            <a:xfrm>
              <a:off x="3252333" y="6275160"/>
              <a:ext cx="442913" cy="114300"/>
            </a:xfrm>
            <a:custGeom>
              <a:avLst/>
              <a:gdLst>
                <a:gd name="T0" fmla="*/ 0 w 558"/>
                <a:gd name="T1" fmla="*/ 2147483647 h 143"/>
                <a:gd name="T2" fmla="*/ 2147483647 w 558"/>
                <a:gd name="T3" fmla="*/ 2147483647 h 143"/>
                <a:gd name="T4" fmla="*/ 2147483647 w 558"/>
                <a:gd name="T5" fmla="*/ 2147483647 h 143"/>
                <a:gd name="T6" fmla="*/ 2147483647 w 558"/>
                <a:gd name="T7" fmla="*/ 2147483647 h 143"/>
                <a:gd name="T8" fmla="*/ 2147483647 w 558"/>
                <a:gd name="T9" fmla="*/ 0 h 143"/>
                <a:gd name="T10" fmla="*/ 2147483647 w 558"/>
                <a:gd name="T11" fmla="*/ 0 h 143"/>
                <a:gd name="T12" fmla="*/ 2147483647 w 558"/>
                <a:gd name="T13" fmla="*/ 2147483647 h 143"/>
                <a:gd name="T14" fmla="*/ 2147483647 w 558"/>
                <a:gd name="T15" fmla="*/ 2147483647 h 143"/>
                <a:gd name="T16" fmla="*/ 2147483647 w 558"/>
                <a:gd name="T17" fmla="*/ 2147483647 h 143"/>
                <a:gd name="T18" fmla="*/ 2147483647 w 558"/>
                <a:gd name="T19" fmla="*/ 2147483647 h 143"/>
                <a:gd name="T20" fmla="*/ 2147483647 w 558"/>
                <a:gd name="T21" fmla="*/ 2147483647 h 143"/>
                <a:gd name="T22" fmla="*/ 2147483647 w 558"/>
                <a:gd name="T23" fmla="*/ 2147483647 h 143"/>
                <a:gd name="T24" fmla="*/ 2147483647 w 558"/>
                <a:gd name="T25" fmla="*/ 2147483647 h 143"/>
                <a:gd name="T26" fmla="*/ 2147483647 w 558"/>
                <a:gd name="T27" fmla="*/ 2147483647 h 143"/>
                <a:gd name="T28" fmla="*/ 2147483647 w 558"/>
                <a:gd name="T29" fmla="*/ 2147483647 h 143"/>
                <a:gd name="T30" fmla="*/ 2147483647 w 558"/>
                <a:gd name="T31" fmla="*/ 2147483647 h 143"/>
                <a:gd name="T32" fmla="*/ 2147483647 w 558"/>
                <a:gd name="T33" fmla="*/ 2147483647 h 143"/>
                <a:gd name="T34" fmla="*/ 2147483647 w 558"/>
                <a:gd name="T35" fmla="*/ 2147483647 h 143"/>
                <a:gd name="T36" fmla="*/ 2147483647 w 558"/>
                <a:gd name="T37" fmla="*/ 2147483647 h 143"/>
                <a:gd name="T38" fmla="*/ 0 w 558"/>
                <a:gd name="T39" fmla="*/ 2147483647 h 143"/>
                <a:gd name="T40" fmla="*/ 0 w 558"/>
                <a:gd name="T41" fmla="*/ 2147483647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8"/>
                <a:gd name="T64" fmla="*/ 0 h 143"/>
                <a:gd name="T65" fmla="*/ 558 w 558"/>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8" h="143">
                  <a:moveTo>
                    <a:pt x="0" y="23"/>
                  </a:moveTo>
                  <a:lnTo>
                    <a:pt x="1" y="14"/>
                  </a:lnTo>
                  <a:lnTo>
                    <a:pt x="8" y="7"/>
                  </a:lnTo>
                  <a:lnTo>
                    <a:pt x="16" y="1"/>
                  </a:lnTo>
                  <a:lnTo>
                    <a:pt x="26" y="0"/>
                  </a:lnTo>
                  <a:lnTo>
                    <a:pt x="532" y="0"/>
                  </a:lnTo>
                  <a:lnTo>
                    <a:pt x="542" y="1"/>
                  </a:lnTo>
                  <a:lnTo>
                    <a:pt x="551" y="7"/>
                  </a:lnTo>
                  <a:lnTo>
                    <a:pt x="556" y="14"/>
                  </a:lnTo>
                  <a:lnTo>
                    <a:pt x="558" y="23"/>
                  </a:lnTo>
                  <a:lnTo>
                    <a:pt x="558" y="119"/>
                  </a:lnTo>
                  <a:lnTo>
                    <a:pt x="556" y="128"/>
                  </a:lnTo>
                  <a:lnTo>
                    <a:pt x="551" y="136"/>
                  </a:lnTo>
                  <a:lnTo>
                    <a:pt x="542" y="141"/>
                  </a:lnTo>
                  <a:lnTo>
                    <a:pt x="532" y="143"/>
                  </a:lnTo>
                  <a:lnTo>
                    <a:pt x="26" y="143"/>
                  </a:lnTo>
                  <a:lnTo>
                    <a:pt x="16" y="141"/>
                  </a:lnTo>
                  <a:lnTo>
                    <a:pt x="8" y="136"/>
                  </a:lnTo>
                  <a:lnTo>
                    <a:pt x="1" y="128"/>
                  </a:lnTo>
                  <a:lnTo>
                    <a:pt x="0" y="119"/>
                  </a:lnTo>
                  <a:lnTo>
                    <a:pt x="0" y="23"/>
                  </a:lnTo>
                  <a:close/>
                </a:path>
              </a:pathLst>
            </a:custGeom>
            <a:solidFill>
              <a:srgbClr val="FFFFFF"/>
            </a:solidFill>
            <a:ln w="9525">
              <a:noFill/>
              <a:round/>
              <a:headEnd/>
              <a:tailEnd/>
            </a:ln>
          </p:spPr>
          <p:txBody>
            <a:bodyPr/>
            <a:lstStyle/>
            <a:p>
              <a:endParaRPr lang="ja-JP" altLang="en-US"/>
            </a:p>
          </p:txBody>
        </p:sp>
        <p:sp>
          <p:nvSpPr>
            <p:cNvPr id="129" name="Freeform 100"/>
            <p:cNvSpPr>
              <a:spLocks noEditPoints="1"/>
            </p:cNvSpPr>
            <p:nvPr/>
          </p:nvSpPr>
          <p:spPr bwMode="auto">
            <a:xfrm>
              <a:off x="3249158" y="6211773"/>
              <a:ext cx="449263" cy="177828"/>
            </a:xfrm>
            <a:custGeom>
              <a:avLst/>
              <a:gdLst>
                <a:gd name="T0" fmla="*/ 0 w 567"/>
                <a:gd name="T1" fmla="*/ 2147483647 h 151"/>
                <a:gd name="T2" fmla="*/ 0 w 567"/>
                <a:gd name="T3" fmla="*/ 2147483647 h 151"/>
                <a:gd name="T4" fmla="*/ 0 w 567"/>
                <a:gd name="T5" fmla="*/ 2147483647 h 151"/>
                <a:gd name="T6" fmla="*/ 0 w 567"/>
                <a:gd name="T7" fmla="*/ 2147483647 h 151"/>
                <a:gd name="T8" fmla="*/ 0 w 567"/>
                <a:gd name="T9" fmla="*/ 0 h 151"/>
                <a:gd name="T10" fmla="*/ 2147483647 w 567"/>
                <a:gd name="T11" fmla="*/ 0 h 151"/>
                <a:gd name="T12" fmla="*/ 2147483647 w 567"/>
                <a:gd name="T13" fmla="*/ 2147483647 h 151"/>
                <a:gd name="T14" fmla="*/ 2147483647 w 567"/>
                <a:gd name="T15" fmla="*/ 2147483647 h 151"/>
                <a:gd name="T16" fmla="*/ 2147483647 w 567"/>
                <a:gd name="T17" fmla="*/ 2147483647 h 151"/>
                <a:gd name="T18" fmla="*/ 2147483647 w 567"/>
                <a:gd name="T19" fmla="*/ 2147483647 h 151"/>
                <a:gd name="T20" fmla="*/ 2147483647 w 567"/>
                <a:gd name="T21" fmla="*/ 2147483647 h 151"/>
                <a:gd name="T22" fmla="*/ 2147483647 w 567"/>
                <a:gd name="T23" fmla="*/ 2147483647 h 151"/>
                <a:gd name="T24" fmla="*/ 2147483647 w 567"/>
                <a:gd name="T25" fmla="*/ 2147483647 h 151"/>
                <a:gd name="T26" fmla="*/ 2147483647 w 567"/>
                <a:gd name="T27" fmla="*/ 2147483647 h 151"/>
                <a:gd name="T28" fmla="*/ 2147483647 w 567"/>
                <a:gd name="T29" fmla="*/ 2147483647 h 151"/>
                <a:gd name="T30" fmla="*/ 2147483647 w 567"/>
                <a:gd name="T31" fmla="*/ 2147483647 h 151"/>
                <a:gd name="T32" fmla="*/ 0 w 567"/>
                <a:gd name="T33" fmla="*/ 2147483647 h 151"/>
                <a:gd name="T34" fmla="*/ 0 w 567"/>
                <a:gd name="T35" fmla="*/ 2147483647 h 151"/>
                <a:gd name="T36" fmla="*/ 0 w 567"/>
                <a:gd name="T37" fmla="*/ 2147483647 h 151"/>
                <a:gd name="T38" fmla="*/ 0 w 567"/>
                <a:gd name="T39" fmla="*/ 2147483647 h 151"/>
                <a:gd name="T40" fmla="*/ 0 w 567"/>
                <a:gd name="T41" fmla="*/ 2147483647 h 151"/>
                <a:gd name="T42" fmla="*/ 0 w 567"/>
                <a:gd name="T43" fmla="*/ 2147483647 h 151"/>
                <a:gd name="T44" fmla="*/ 0 w 567"/>
                <a:gd name="T45" fmla="*/ 2147483647 h 151"/>
                <a:gd name="T46" fmla="*/ 0 w 567"/>
                <a:gd name="T47" fmla="*/ 2147483647 h 151"/>
                <a:gd name="T48" fmla="*/ 0 w 567"/>
                <a:gd name="T49" fmla="*/ 2147483647 h 151"/>
                <a:gd name="T50" fmla="*/ 0 w 567"/>
                <a:gd name="T51" fmla="*/ 2147483647 h 151"/>
                <a:gd name="T52" fmla="*/ 0 w 567"/>
                <a:gd name="T53" fmla="*/ 2147483647 h 151"/>
                <a:gd name="T54" fmla="*/ 2147483647 w 567"/>
                <a:gd name="T55" fmla="*/ 2147483647 h 151"/>
                <a:gd name="T56" fmla="*/ 2147483647 w 567"/>
                <a:gd name="T57" fmla="*/ 2147483647 h 151"/>
                <a:gd name="T58" fmla="*/ 2147483647 w 567"/>
                <a:gd name="T59" fmla="*/ 2147483647 h 151"/>
                <a:gd name="T60" fmla="*/ 2147483647 w 567"/>
                <a:gd name="T61" fmla="*/ 2147483647 h 151"/>
                <a:gd name="T62" fmla="*/ 2147483647 w 567"/>
                <a:gd name="T63" fmla="*/ 2147483647 h 151"/>
                <a:gd name="T64" fmla="*/ 2147483647 w 567"/>
                <a:gd name="T65" fmla="*/ 2147483647 h 151"/>
                <a:gd name="T66" fmla="*/ 2147483647 w 567"/>
                <a:gd name="T67" fmla="*/ 2147483647 h 151"/>
                <a:gd name="T68" fmla="*/ 2147483647 w 567"/>
                <a:gd name="T69" fmla="*/ 2147483647 h 151"/>
                <a:gd name="T70" fmla="*/ 2147483647 w 567"/>
                <a:gd name="T71" fmla="*/ 2147483647 h 151"/>
                <a:gd name="T72" fmla="*/ 2147483647 w 567"/>
                <a:gd name="T73" fmla="*/ 2147483647 h 151"/>
                <a:gd name="T74" fmla="*/ 0 w 567"/>
                <a:gd name="T75" fmla="*/ 2147483647 h 151"/>
                <a:gd name="T76" fmla="*/ 0 w 567"/>
                <a:gd name="T77" fmla="*/ 2147483647 h 151"/>
                <a:gd name="T78" fmla="*/ 0 w 567"/>
                <a:gd name="T79" fmla="*/ 2147483647 h 151"/>
                <a:gd name="T80" fmla="*/ 0 w 567"/>
                <a:gd name="T81" fmla="*/ 2147483647 h 151"/>
                <a:gd name="T82" fmla="*/ 0 w 567"/>
                <a:gd name="T83" fmla="*/ 2147483647 h 151"/>
                <a:gd name="T84" fmla="*/ 0 w 567"/>
                <a:gd name="T85" fmla="*/ 2147483647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7"/>
                <a:gd name="T130" fmla="*/ 0 h 151"/>
                <a:gd name="T131" fmla="*/ 567 w 567"/>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7" h="151">
                  <a:moveTo>
                    <a:pt x="0" y="27"/>
                  </a:moveTo>
                  <a:lnTo>
                    <a:pt x="0" y="22"/>
                  </a:lnTo>
                  <a:lnTo>
                    <a:pt x="0" y="21"/>
                  </a:lnTo>
                  <a:lnTo>
                    <a:pt x="2" y="17"/>
                  </a:lnTo>
                  <a:lnTo>
                    <a:pt x="2" y="16"/>
                  </a:lnTo>
                  <a:lnTo>
                    <a:pt x="4" y="12"/>
                  </a:lnTo>
                  <a:lnTo>
                    <a:pt x="5" y="12"/>
                  </a:lnTo>
                  <a:lnTo>
                    <a:pt x="8" y="8"/>
                  </a:lnTo>
                  <a:lnTo>
                    <a:pt x="9" y="7"/>
                  </a:lnTo>
                  <a:lnTo>
                    <a:pt x="13" y="5"/>
                  </a:lnTo>
                  <a:lnTo>
                    <a:pt x="13" y="4"/>
                  </a:lnTo>
                  <a:lnTo>
                    <a:pt x="18" y="2"/>
                  </a:lnTo>
                  <a:lnTo>
                    <a:pt x="19" y="2"/>
                  </a:lnTo>
                  <a:lnTo>
                    <a:pt x="23" y="0"/>
                  </a:lnTo>
                  <a:lnTo>
                    <a:pt x="24" y="0"/>
                  </a:lnTo>
                  <a:lnTo>
                    <a:pt x="30" y="0"/>
                  </a:lnTo>
                  <a:lnTo>
                    <a:pt x="536" y="0"/>
                  </a:lnTo>
                  <a:lnTo>
                    <a:pt x="541" y="0"/>
                  </a:lnTo>
                  <a:lnTo>
                    <a:pt x="542" y="0"/>
                  </a:lnTo>
                  <a:lnTo>
                    <a:pt x="547" y="2"/>
                  </a:lnTo>
                  <a:lnTo>
                    <a:pt x="548" y="2"/>
                  </a:lnTo>
                  <a:lnTo>
                    <a:pt x="552" y="4"/>
                  </a:lnTo>
                  <a:lnTo>
                    <a:pt x="553" y="5"/>
                  </a:lnTo>
                  <a:lnTo>
                    <a:pt x="557" y="7"/>
                  </a:lnTo>
                  <a:lnTo>
                    <a:pt x="558" y="8"/>
                  </a:lnTo>
                  <a:lnTo>
                    <a:pt x="561" y="11"/>
                  </a:lnTo>
                  <a:lnTo>
                    <a:pt x="561" y="12"/>
                  </a:lnTo>
                  <a:lnTo>
                    <a:pt x="563" y="16"/>
                  </a:lnTo>
                  <a:lnTo>
                    <a:pt x="564" y="17"/>
                  </a:lnTo>
                  <a:lnTo>
                    <a:pt x="566" y="21"/>
                  </a:lnTo>
                  <a:lnTo>
                    <a:pt x="566" y="22"/>
                  </a:lnTo>
                  <a:lnTo>
                    <a:pt x="567" y="27"/>
                  </a:lnTo>
                  <a:lnTo>
                    <a:pt x="567" y="123"/>
                  </a:lnTo>
                  <a:lnTo>
                    <a:pt x="566" y="128"/>
                  </a:lnTo>
                  <a:lnTo>
                    <a:pt x="566" y="129"/>
                  </a:lnTo>
                  <a:lnTo>
                    <a:pt x="564" y="133"/>
                  </a:lnTo>
                  <a:lnTo>
                    <a:pt x="563" y="134"/>
                  </a:lnTo>
                  <a:lnTo>
                    <a:pt x="561" y="138"/>
                  </a:lnTo>
                  <a:lnTo>
                    <a:pt x="561" y="139"/>
                  </a:lnTo>
                  <a:lnTo>
                    <a:pt x="558" y="142"/>
                  </a:lnTo>
                  <a:lnTo>
                    <a:pt x="557" y="143"/>
                  </a:lnTo>
                  <a:lnTo>
                    <a:pt x="553" y="146"/>
                  </a:lnTo>
                  <a:lnTo>
                    <a:pt x="552" y="146"/>
                  </a:lnTo>
                  <a:lnTo>
                    <a:pt x="548" y="148"/>
                  </a:lnTo>
                  <a:lnTo>
                    <a:pt x="547" y="149"/>
                  </a:lnTo>
                  <a:lnTo>
                    <a:pt x="542" y="150"/>
                  </a:lnTo>
                  <a:lnTo>
                    <a:pt x="541" y="150"/>
                  </a:lnTo>
                  <a:lnTo>
                    <a:pt x="536" y="151"/>
                  </a:lnTo>
                  <a:lnTo>
                    <a:pt x="30" y="151"/>
                  </a:lnTo>
                  <a:lnTo>
                    <a:pt x="24" y="150"/>
                  </a:lnTo>
                  <a:lnTo>
                    <a:pt x="23" y="150"/>
                  </a:lnTo>
                  <a:lnTo>
                    <a:pt x="19" y="149"/>
                  </a:lnTo>
                  <a:lnTo>
                    <a:pt x="18" y="148"/>
                  </a:lnTo>
                  <a:lnTo>
                    <a:pt x="13" y="146"/>
                  </a:lnTo>
                  <a:lnTo>
                    <a:pt x="12" y="146"/>
                  </a:lnTo>
                  <a:lnTo>
                    <a:pt x="9" y="143"/>
                  </a:lnTo>
                  <a:lnTo>
                    <a:pt x="8" y="142"/>
                  </a:lnTo>
                  <a:lnTo>
                    <a:pt x="5" y="139"/>
                  </a:lnTo>
                  <a:lnTo>
                    <a:pt x="4" y="138"/>
                  </a:lnTo>
                  <a:lnTo>
                    <a:pt x="2" y="134"/>
                  </a:lnTo>
                  <a:lnTo>
                    <a:pt x="2" y="133"/>
                  </a:lnTo>
                  <a:lnTo>
                    <a:pt x="0" y="129"/>
                  </a:lnTo>
                  <a:lnTo>
                    <a:pt x="0" y="128"/>
                  </a:lnTo>
                  <a:lnTo>
                    <a:pt x="0" y="123"/>
                  </a:lnTo>
                  <a:lnTo>
                    <a:pt x="0" y="27"/>
                  </a:lnTo>
                  <a:close/>
                  <a:moveTo>
                    <a:pt x="9" y="123"/>
                  </a:moveTo>
                  <a:lnTo>
                    <a:pt x="9" y="127"/>
                  </a:lnTo>
                  <a:lnTo>
                    <a:pt x="10" y="131"/>
                  </a:lnTo>
                  <a:lnTo>
                    <a:pt x="10" y="130"/>
                  </a:lnTo>
                  <a:lnTo>
                    <a:pt x="12" y="134"/>
                  </a:lnTo>
                  <a:lnTo>
                    <a:pt x="15" y="137"/>
                  </a:lnTo>
                  <a:lnTo>
                    <a:pt x="14" y="137"/>
                  </a:lnTo>
                  <a:lnTo>
                    <a:pt x="19" y="140"/>
                  </a:lnTo>
                  <a:lnTo>
                    <a:pt x="18" y="139"/>
                  </a:lnTo>
                  <a:lnTo>
                    <a:pt x="22" y="141"/>
                  </a:lnTo>
                  <a:lnTo>
                    <a:pt x="21" y="141"/>
                  </a:lnTo>
                  <a:lnTo>
                    <a:pt x="26" y="142"/>
                  </a:lnTo>
                  <a:lnTo>
                    <a:pt x="25" y="142"/>
                  </a:lnTo>
                  <a:lnTo>
                    <a:pt x="30" y="143"/>
                  </a:lnTo>
                  <a:lnTo>
                    <a:pt x="536" y="143"/>
                  </a:lnTo>
                  <a:lnTo>
                    <a:pt x="540" y="142"/>
                  </a:lnTo>
                  <a:lnTo>
                    <a:pt x="545" y="141"/>
                  </a:lnTo>
                  <a:lnTo>
                    <a:pt x="543" y="141"/>
                  </a:lnTo>
                  <a:lnTo>
                    <a:pt x="548" y="139"/>
                  </a:lnTo>
                  <a:lnTo>
                    <a:pt x="548" y="140"/>
                  </a:lnTo>
                  <a:lnTo>
                    <a:pt x="551" y="137"/>
                  </a:lnTo>
                  <a:lnTo>
                    <a:pt x="555" y="134"/>
                  </a:lnTo>
                  <a:lnTo>
                    <a:pt x="553" y="134"/>
                  </a:lnTo>
                  <a:lnTo>
                    <a:pt x="556" y="130"/>
                  </a:lnTo>
                  <a:lnTo>
                    <a:pt x="556" y="131"/>
                  </a:lnTo>
                  <a:lnTo>
                    <a:pt x="557" y="127"/>
                  </a:lnTo>
                  <a:lnTo>
                    <a:pt x="558" y="123"/>
                  </a:lnTo>
                  <a:lnTo>
                    <a:pt x="558" y="28"/>
                  </a:lnTo>
                  <a:lnTo>
                    <a:pt x="557" y="23"/>
                  </a:lnTo>
                  <a:lnTo>
                    <a:pt x="557" y="24"/>
                  </a:lnTo>
                  <a:lnTo>
                    <a:pt x="556" y="19"/>
                  </a:lnTo>
                  <a:lnTo>
                    <a:pt x="556" y="20"/>
                  </a:lnTo>
                  <a:lnTo>
                    <a:pt x="553" y="16"/>
                  </a:lnTo>
                  <a:lnTo>
                    <a:pt x="555" y="17"/>
                  </a:lnTo>
                  <a:lnTo>
                    <a:pt x="551" y="13"/>
                  </a:lnTo>
                  <a:lnTo>
                    <a:pt x="551" y="14"/>
                  </a:lnTo>
                  <a:lnTo>
                    <a:pt x="548" y="11"/>
                  </a:lnTo>
                  <a:lnTo>
                    <a:pt x="543" y="9"/>
                  </a:lnTo>
                  <a:lnTo>
                    <a:pt x="545" y="9"/>
                  </a:lnTo>
                  <a:lnTo>
                    <a:pt x="540" y="8"/>
                  </a:lnTo>
                  <a:lnTo>
                    <a:pt x="536" y="8"/>
                  </a:lnTo>
                  <a:lnTo>
                    <a:pt x="31" y="8"/>
                  </a:lnTo>
                  <a:lnTo>
                    <a:pt x="25" y="8"/>
                  </a:lnTo>
                  <a:lnTo>
                    <a:pt x="26" y="8"/>
                  </a:lnTo>
                  <a:lnTo>
                    <a:pt x="21" y="9"/>
                  </a:lnTo>
                  <a:lnTo>
                    <a:pt x="22" y="9"/>
                  </a:lnTo>
                  <a:lnTo>
                    <a:pt x="18" y="11"/>
                  </a:lnTo>
                  <a:lnTo>
                    <a:pt x="19" y="11"/>
                  </a:lnTo>
                  <a:lnTo>
                    <a:pt x="14" y="14"/>
                  </a:lnTo>
                  <a:lnTo>
                    <a:pt x="15" y="13"/>
                  </a:lnTo>
                  <a:lnTo>
                    <a:pt x="12" y="17"/>
                  </a:lnTo>
                  <a:lnTo>
                    <a:pt x="12" y="16"/>
                  </a:lnTo>
                  <a:lnTo>
                    <a:pt x="10" y="20"/>
                  </a:lnTo>
                  <a:lnTo>
                    <a:pt x="10" y="19"/>
                  </a:lnTo>
                  <a:lnTo>
                    <a:pt x="9" y="24"/>
                  </a:lnTo>
                  <a:lnTo>
                    <a:pt x="9" y="23"/>
                  </a:lnTo>
                  <a:lnTo>
                    <a:pt x="9" y="27"/>
                  </a:lnTo>
                  <a:lnTo>
                    <a:pt x="9" y="123"/>
                  </a:lnTo>
                  <a:close/>
                </a:path>
              </a:pathLst>
            </a:custGeom>
            <a:solidFill>
              <a:srgbClr val="FF0000"/>
            </a:solidFill>
            <a:ln w="0">
              <a:solidFill>
                <a:srgbClr val="FF0000"/>
              </a:solidFill>
              <a:prstDash val="solid"/>
              <a:round/>
              <a:headEnd/>
              <a:tailEnd/>
            </a:ln>
          </p:spPr>
          <p:txBody>
            <a:bodyPr/>
            <a:lstStyle/>
            <a:p>
              <a:endParaRPr lang="ja-JP" altLang="en-US"/>
            </a:p>
          </p:txBody>
        </p:sp>
        <p:sp>
          <p:nvSpPr>
            <p:cNvPr id="130" name="Rectangle 102"/>
            <p:cNvSpPr>
              <a:spLocks noChangeArrowheads="1"/>
            </p:cNvSpPr>
            <p:nvPr/>
          </p:nvSpPr>
          <p:spPr bwMode="auto">
            <a:xfrm>
              <a:off x="3315543" y="6232756"/>
              <a:ext cx="341501" cy="154015"/>
            </a:xfrm>
            <a:prstGeom prst="rect">
              <a:avLst/>
            </a:prstGeom>
            <a:noFill/>
            <a:ln w="9525">
              <a:noFill/>
              <a:miter lim="800000"/>
              <a:headEnd/>
              <a:tailEnd/>
            </a:ln>
          </p:spPr>
          <p:txBody>
            <a:bodyPr wrap="none" lIns="0" tIns="0" rIns="0" bIns="0">
              <a:spAutoFit/>
            </a:bodyPr>
            <a:lstStyle/>
            <a:p>
              <a:r>
                <a:rPr lang="en-US" altLang="ja-JP" sz="1000" dirty="0">
                  <a:solidFill>
                    <a:srgbClr val="000000"/>
                  </a:solidFill>
                  <a:latin typeface="ＭＳ Ｐゴシック" pitchFamily="50" charset="-128"/>
                </a:rPr>
                <a:t>C</a:t>
              </a:r>
              <a:r>
                <a:rPr lang="ja-JP" sz="1000" dirty="0">
                  <a:solidFill>
                    <a:srgbClr val="000000"/>
                  </a:solidFill>
                  <a:latin typeface="ＭＳ Ｐゴシック" pitchFamily="50" charset="-128"/>
                </a:rPr>
                <a:t>集落</a:t>
              </a:r>
              <a:endParaRPr lang="ja-JP" dirty="0"/>
            </a:p>
          </p:txBody>
        </p:sp>
        <p:sp>
          <p:nvSpPr>
            <p:cNvPr id="131" name="Freeform 103"/>
            <p:cNvSpPr>
              <a:spLocks/>
            </p:cNvSpPr>
            <p:nvPr/>
          </p:nvSpPr>
          <p:spPr bwMode="auto">
            <a:xfrm>
              <a:off x="2266496" y="6552973"/>
              <a:ext cx="528638" cy="282575"/>
            </a:xfrm>
            <a:custGeom>
              <a:avLst/>
              <a:gdLst>
                <a:gd name="T0" fmla="*/ 0 w 667"/>
                <a:gd name="T1" fmla="*/ 0 h 357"/>
                <a:gd name="T2" fmla="*/ 2147483647 w 667"/>
                <a:gd name="T3" fmla="*/ 2147483647 h 357"/>
                <a:gd name="T4" fmla="*/ 2147483647 w 667"/>
                <a:gd name="T5" fmla="*/ 2147483647 h 357"/>
                <a:gd name="T6" fmla="*/ 0 w 667"/>
                <a:gd name="T7" fmla="*/ 2147483647 h 357"/>
                <a:gd name="T8" fmla="*/ 0 w 667"/>
                <a:gd name="T9" fmla="*/ 0 h 357"/>
                <a:gd name="T10" fmla="*/ 0 60000 65536"/>
                <a:gd name="T11" fmla="*/ 0 60000 65536"/>
                <a:gd name="T12" fmla="*/ 0 60000 65536"/>
                <a:gd name="T13" fmla="*/ 0 60000 65536"/>
                <a:gd name="T14" fmla="*/ 0 60000 65536"/>
                <a:gd name="T15" fmla="*/ 0 w 667"/>
                <a:gd name="T16" fmla="*/ 0 h 357"/>
                <a:gd name="T17" fmla="*/ 667 w 667"/>
                <a:gd name="T18" fmla="*/ 357 h 357"/>
              </a:gdLst>
              <a:ahLst/>
              <a:cxnLst>
                <a:cxn ang="T10">
                  <a:pos x="T0" y="T1"/>
                </a:cxn>
                <a:cxn ang="T11">
                  <a:pos x="T2" y="T3"/>
                </a:cxn>
                <a:cxn ang="T12">
                  <a:pos x="T4" y="T5"/>
                </a:cxn>
                <a:cxn ang="T13">
                  <a:pos x="T6" y="T7"/>
                </a:cxn>
                <a:cxn ang="T14">
                  <a:pos x="T8" y="T9"/>
                </a:cxn>
              </a:cxnLst>
              <a:rect l="T15" t="T16" r="T17" b="T18"/>
              <a:pathLst>
                <a:path w="667" h="357">
                  <a:moveTo>
                    <a:pt x="0" y="0"/>
                  </a:moveTo>
                  <a:lnTo>
                    <a:pt x="667" y="70"/>
                  </a:lnTo>
                  <a:lnTo>
                    <a:pt x="667" y="357"/>
                  </a:lnTo>
                  <a:lnTo>
                    <a:pt x="0" y="285"/>
                  </a:lnTo>
                  <a:lnTo>
                    <a:pt x="0" y="0"/>
                  </a:lnTo>
                  <a:close/>
                </a:path>
              </a:pathLst>
            </a:custGeom>
            <a:solidFill>
              <a:srgbClr val="92D050"/>
            </a:solidFill>
            <a:ln w="9525">
              <a:noFill/>
              <a:round/>
              <a:headEnd/>
              <a:tailEnd/>
            </a:ln>
          </p:spPr>
          <p:txBody>
            <a:bodyPr/>
            <a:lstStyle/>
            <a:p>
              <a:endParaRPr lang="ja-JP" altLang="en-US"/>
            </a:p>
          </p:txBody>
        </p:sp>
        <p:sp>
          <p:nvSpPr>
            <p:cNvPr id="132" name="Freeform 104"/>
            <p:cNvSpPr>
              <a:spLocks noEditPoints="1"/>
            </p:cNvSpPr>
            <p:nvPr/>
          </p:nvSpPr>
          <p:spPr bwMode="auto">
            <a:xfrm>
              <a:off x="2261733" y="6549798"/>
              <a:ext cx="536575" cy="288925"/>
            </a:xfrm>
            <a:custGeom>
              <a:avLst/>
              <a:gdLst>
                <a:gd name="T0" fmla="*/ 0 w 675"/>
                <a:gd name="T1" fmla="*/ 0 h 365"/>
                <a:gd name="T2" fmla="*/ 2147483647 w 675"/>
                <a:gd name="T3" fmla="*/ 0 h 365"/>
                <a:gd name="T4" fmla="*/ 2147483647 w 675"/>
                <a:gd name="T5" fmla="*/ 0 h 365"/>
                <a:gd name="T6" fmla="*/ 2147483647 w 675"/>
                <a:gd name="T7" fmla="*/ 2147483647 h 365"/>
                <a:gd name="T8" fmla="*/ 2147483647 w 675"/>
                <a:gd name="T9" fmla="*/ 2147483647 h 365"/>
                <a:gd name="T10" fmla="*/ 2147483647 w 675"/>
                <a:gd name="T11" fmla="*/ 2147483647 h 365"/>
                <a:gd name="T12" fmla="*/ 2147483647 w 675"/>
                <a:gd name="T13" fmla="*/ 2147483647 h 365"/>
                <a:gd name="T14" fmla="*/ 2147483647 w 675"/>
                <a:gd name="T15" fmla="*/ 2147483647 h 365"/>
                <a:gd name="T16" fmla="*/ 2147483647 w 675"/>
                <a:gd name="T17" fmla="*/ 2147483647 h 365"/>
                <a:gd name="T18" fmla="*/ 2147483647 w 675"/>
                <a:gd name="T19" fmla="*/ 2147483647 h 365"/>
                <a:gd name="T20" fmla="*/ 2147483647 w 675"/>
                <a:gd name="T21" fmla="*/ 2147483647 h 365"/>
                <a:gd name="T22" fmla="*/ 0 w 675"/>
                <a:gd name="T23" fmla="*/ 2147483647 h 365"/>
                <a:gd name="T24" fmla="*/ 0 w 675"/>
                <a:gd name="T25" fmla="*/ 0 h 365"/>
                <a:gd name="T26" fmla="*/ 2147483647 w 675"/>
                <a:gd name="T27" fmla="*/ 2147483647 h 365"/>
                <a:gd name="T28" fmla="*/ 2147483647 w 675"/>
                <a:gd name="T29" fmla="*/ 2147483647 h 365"/>
                <a:gd name="T30" fmla="*/ 2147483647 w 675"/>
                <a:gd name="T31" fmla="*/ 2147483647 h 365"/>
                <a:gd name="T32" fmla="*/ 2147483647 w 675"/>
                <a:gd name="T33" fmla="*/ 2147483647 h 365"/>
                <a:gd name="T34" fmla="*/ 2147483647 w 675"/>
                <a:gd name="T35" fmla="*/ 2147483647 h 365"/>
                <a:gd name="T36" fmla="*/ 2147483647 w 675"/>
                <a:gd name="T37" fmla="*/ 2147483647 h 365"/>
                <a:gd name="T38" fmla="*/ 2147483647 w 675"/>
                <a:gd name="T39" fmla="*/ 0 h 365"/>
                <a:gd name="T40" fmla="*/ 2147483647 w 675"/>
                <a:gd name="T41" fmla="*/ 0 h 365"/>
                <a:gd name="T42" fmla="*/ 2147483647 w 675"/>
                <a:gd name="T43" fmla="*/ 2147483647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5"/>
                <a:gd name="T67" fmla="*/ 0 h 365"/>
                <a:gd name="T68" fmla="*/ 675 w 675"/>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5" h="365">
                  <a:moveTo>
                    <a:pt x="0" y="4"/>
                  </a:moveTo>
                  <a:lnTo>
                    <a:pt x="1" y="1"/>
                  </a:lnTo>
                  <a:lnTo>
                    <a:pt x="4" y="0"/>
                  </a:lnTo>
                  <a:lnTo>
                    <a:pt x="671" y="70"/>
                  </a:lnTo>
                  <a:lnTo>
                    <a:pt x="674" y="72"/>
                  </a:lnTo>
                  <a:lnTo>
                    <a:pt x="675" y="74"/>
                  </a:lnTo>
                  <a:lnTo>
                    <a:pt x="675" y="361"/>
                  </a:lnTo>
                  <a:lnTo>
                    <a:pt x="673" y="364"/>
                  </a:lnTo>
                  <a:lnTo>
                    <a:pt x="669" y="365"/>
                  </a:lnTo>
                  <a:lnTo>
                    <a:pt x="3" y="293"/>
                  </a:lnTo>
                  <a:lnTo>
                    <a:pt x="1" y="292"/>
                  </a:lnTo>
                  <a:lnTo>
                    <a:pt x="0" y="289"/>
                  </a:lnTo>
                  <a:lnTo>
                    <a:pt x="0" y="4"/>
                  </a:lnTo>
                  <a:close/>
                  <a:moveTo>
                    <a:pt x="9" y="289"/>
                  </a:moveTo>
                  <a:lnTo>
                    <a:pt x="4" y="285"/>
                  </a:lnTo>
                  <a:lnTo>
                    <a:pt x="671" y="356"/>
                  </a:lnTo>
                  <a:lnTo>
                    <a:pt x="666" y="361"/>
                  </a:lnTo>
                  <a:lnTo>
                    <a:pt x="666" y="74"/>
                  </a:lnTo>
                  <a:lnTo>
                    <a:pt x="669" y="78"/>
                  </a:lnTo>
                  <a:lnTo>
                    <a:pt x="3" y="8"/>
                  </a:lnTo>
                  <a:lnTo>
                    <a:pt x="9" y="4"/>
                  </a:lnTo>
                  <a:lnTo>
                    <a:pt x="9" y="289"/>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133" name="Rectangle 105"/>
            <p:cNvSpPr>
              <a:spLocks noChangeArrowheads="1"/>
            </p:cNvSpPr>
            <p:nvPr/>
          </p:nvSpPr>
          <p:spPr bwMode="auto">
            <a:xfrm>
              <a:off x="2444296" y="6664098"/>
              <a:ext cx="205221" cy="123213"/>
            </a:xfrm>
            <a:prstGeom prst="rect">
              <a:avLst/>
            </a:prstGeom>
            <a:noFill/>
            <a:ln w="9525">
              <a:noFill/>
              <a:miter lim="800000"/>
              <a:headEnd/>
              <a:tailEnd/>
            </a:ln>
          </p:spPr>
          <p:txBody>
            <a:bodyPr wrap="none" lIns="0" tIns="0" rIns="0" bIns="0">
              <a:spAutoFit/>
            </a:bodyPr>
            <a:lstStyle/>
            <a:p>
              <a:r>
                <a:rPr lang="ja-JP" sz="800" dirty="0">
                  <a:solidFill>
                    <a:srgbClr val="000000"/>
                  </a:solidFill>
                  <a:latin typeface="HG丸ｺﾞｼｯｸM-PRO" pitchFamily="50" charset="-128"/>
                </a:rPr>
                <a:t>農地</a:t>
              </a:r>
              <a:endParaRPr lang="ja-JP" dirty="0"/>
            </a:p>
          </p:txBody>
        </p:sp>
        <p:sp>
          <p:nvSpPr>
            <p:cNvPr id="134" name="Freeform 132"/>
            <p:cNvSpPr>
              <a:spLocks noEditPoints="1"/>
            </p:cNvSpPr>
            <p:nvPr/>
          </p:nvSpPr>
          <p:spPr bwMode="auto">
            <a:xfrm>
              <a:off x="1031663" y="6138634"/>
              <a:ext cx="2880242" cy="1925637"/>
            </a:xfrm>
            <a:custGeom>
              <a:avLst/>
              <a:gdLst>
                <a:gd name="T0" fmla="*/ 0 w 5354"/>
                <a:gd name="T1" fmla="*/ 2147483647 h 3075"/>
                <a:gd name="T2" fmla="*/ 0 w 5354"/>
                <a:gd name="T3" fmla="*/ 2147483647 h 3075"/>
                <a:gd name="T4" fmla="*/ 0 w 5354"/>
                <a:gd name="T5" fmla="*/ 2147483647 h 3075"/>
                <a:gd name="T6" fmla="*/ 0 w 5354"/>
                <a:gd name="T7" fmla="*/ 2147483647 h 3075"/>
                <a:gd name="T8" fmla="*/ 0 w 5354"/>
                <a:gd name="T9" fmla="*/ 2147483647 h 3075"/>
                <a:gd name="T10" fmla="*/ 0 w 5354"/>
                <a:gd name="T11" fmla="*/ 2147483647 h 3075"/>
                <a:gd name="T12" fmla="*/ 0 w 5354"/>
                <a:gd name="T13" fmla="*/ 2147483647 h 3075"/>
                <a:gd name="T14" fmla="*/ 2147483647 w 5354"/>
                <a:gd name="T15" fmla="*/ 2147483647 h 3075"/>
                <a:gd name="T16" fmla="*/ 2147483647 w 5354"/>
                <a:gd name="T17" fmla="*/ 2147483647 h 3075"/>
                <a:gd name="T18" fmla="*/ 2147483647 w 5354"/>
                <a:gd name="T19" fmla="*/ 2147483647 h 3075"/>
                <a:gd name="T20" fmla="*/ 2147483647 w 5354"/>
                <a:gd name="T21" fmla="*/ 0 h 3075"/>
                <a:gd name="T22" fmla="*/ 2147483647 w 5354"/>
                <a:gd name="T23" fmla="*/ 0 h 3075"/>
                <a:gd name="T24" fmla="*/ 2147483647 w 5354"/>
                <a:gd name="T25" fmla="*/ 0 h 3075"/>
                <a:gd name="T26" fmla="*/ 2147483647 w 5354"/>
                <a:gd name="T27" fmla="*/ 0 h 3075"/>
                <a:gd name="T28" fmla="*/ 2147483647 w 5354"/>
                <a:gd name="T29" fmla="*/ 0 h 3075"/>
                <a:gd name="T30" fmla="*/ 2147483647 w 5354"/>
                <a:gd name="T31" fmla="*/ 0 h 3075"/>
                <a:gd name="T32" fmla="*/ 2147483647 w 5354"/>
                <a:gd name="T33" fmla="*/ 0 h 3075"/>
                <a:gd name="T34" fmla="*/ 2147483647 w 5354"/>
                <a:gd name="T35" fmla="*/ 0 h 3075"/>
                <a:gd name="T36" fmla="*/ 2147483647 w 5354"/>
                <a:gd name="T37" fmla="*/ 0 h 3075"/>
                <a:gd name="T38" fmla="*/ 2147483647 w 5354"/>
                <a:gd name="T39" fmla="*/ 0 h 3075"/>
                <a:gd name="T40" fmla="*/ 2147483647 w 5354"/>
                <a:gd name="T41" fmla="*/ 0 h 3075"/>
                <a:gd name="T42" fmla="*/ 2147483647 w 5354"/>
                <a:gd name="T43" fmla="*/ 0 h 3075"/>
                <a:gd name="T44" fmla="*/ 2147483647 w 5354"/>
                <a:gd name="T45" fmla="*/ 0 h 3075"/>
                <a:gd name="T46" fmla="*/ 2147483647 w 5354"/>
                <a:gd name="T47" fmla="*/ 0 h 3075"/>
                <a:gd name="T48" fmla="*/ 2147483647 w 5354"/>
                <a:gd name="T49" fmla="*/ 0 h 3075"/>
                <a:gd name="T50" fmla="*/ 2147483647 w 5354"/>
                <a:gd name="T51" fmla="*/ 0 h 3075"/>
                <a:gd name="T52" fmla="*/ 2147483647 w 5354"/>
                <a:gd name="T53" fmla="*/ 0 h 3075"/>
                <a:gd name="T54" fmla="*/ 2147483647 w 5354"/>
                <a:gd name="T55" fmla="*/ 2147483647 h 3075"/>
                <a:gd name="T56" fmla="*/ 2147483647 w 5354"/>
                <a:gd name="T57" fmla="*/ 2147483647 h 3075"/>
                <a:gd name="T58" fmla="*/ 2147483647 w 5354"/>
                <a:gd name="T59" fmla="*/ 2147483647 h 3075"/>
                <a:gd name="T60" fmla="*/ 2147483647 w 5354"/>
                <a:gd name="T61" fmla="*/ 2147483647 h 3075"/>
                <a:gd name="T62" fmla="*/ 2147483647 w 5354"/>
                <a:gd name="T63" fmla="*/ 2147483647 h 3075"/>
                <a:gd name="T64" fmla="*/ 2147483647 w 5354"/>
                <a:gd name="T65" fmla="*/ 2147483647 h 3075"/>
                <a:gd name="T66" fmla="*/ 2147483647 w 5354"/>
                <a:gd name="T67" fmla="*/ 2147483647 h 3075"/>
                <a:gd name="T68" fmla="*/ 2147483647 w 5354"/>
                <a:gd name="T69" fmla="*/ 2147483647 h 3075"/>
                <a:gd name="T70" fmla="*/ 2147483647 w 5354"/>
                <a:gd name="T71" fmla="*/ 2147483647 h 3075"/>
                <a:gd name="T72" fmla="*/ 2147483647 w 5354"/>
                <a:gd name="T73" fmla="*/ 2147483647 h 3075"/>
                <a:gd name="T74" fmla="*/ 2147483647 w 5354"/>
                <a:gd name="T75" fmla="*/ 2147483647 h 3075"/>
                <a:gd name="T76" fmla="*/ 2147483647 w 5354"/>
                <a:gd name="T77" fmla="*/ 2147483647 h 3075"/>
                <a:gd name="T78" fmla="*/ 2147483647 w 5354"/>
                <a:gd name="T79" fmla="*/ 2147483647 h 3075"/>
                <a:gd name="T80" fmla="*/ 2147483647 w 5354"/>
                <a:gd name="T81" fmla="*/ 2147483647 h 3075"/>
                <a:gd name="T82" fmla="*/ 2147483647 w 5354"/>
                <a:gd name="T83" fmla="*/ 2147483647 h 3075"/>
                <a:gd name="T84" fmla="*/ 2147483647 w 5354"/>
                <a:gd name="T85" fmla="*/ 2147483647 h 3075"/>
                <a:gd name="T86" fmla="*/ 2147483647 w 5354"/>
                <a:gd name="T87" fmla="*/ 2147483647 h 3075"/>
                <a:gd name="T88" fmla="*/ 2147483647 w 5354"/>
                <a:gd name="T89" fmla="*/ 2147483647 h 3075"/>
                <a:gd name="T90" fmla="*/ 2147483647 w 5354"/>
                <a:gd name="T91" fmla="*/ 2147483647 h 3075"/>
                <a:gd name="T92" fmla="*/ 2147483647 w 5354"/>
                <a:gd name="T93" fmla="*/ 2147483647 h 3075"/>
                <a:gd name="T94" fmla="*/ 2147483647 w 5354"/>
                <a:gd name="T95" fmla="*/ 2147483647 h 3075"/>
                <a:gd name="T96" fmla="*/ 2147483647 w 5354"/>
                <a:gd name="T97" fmla="*/ 2147483647 h 3075"/>
                <a:gd name="T98" fmla="*/ 2147483647 w 5354"/>
                <a:gd name="T99" fmla="*/ 2147483647 h 3075"/>
                <a:gd name="T100" fmla="*/ 2147483647 w 5354"/>
                <a:gd name="T101" fmla="*/ 2147483647 h 3075"/>
                <a:gd name="T102" fmla="*/ 2147483647 w 5354"/>
                <a:gd name="T103" fmla="*/ 2147483647 h 3075"/>
                <a:gd name="T104" fmla="*/ 2147483647 w 5354"/>
                <a:gd name="T105" fmla="*/ 2147483647 h 3075"/>
                <a:gd name="T106" fmla="*/ 2147483647 w 5354"/>
                <a:gd name="T107" fmla="*/ 2147483647 h 3075"/>
                <a:gd name="T108" fmla="*/ 2147483647 w 5354"/>
                <a:gd name="T109" fmla="*/ 2147483647 h 3075"/>
                <a:gd name="T110" fmla="*/ 2147483647 w 5354"/>
                <a:gd name="T111" fmla="*/ 2147483647 h 3075"/>
                <a:gd name="T112" fmla="*/ 2147483647 w 5354"/>
                <a:gd name="T113" fmla="*/ 2147483647 h 3075"/>
                <a:gd name="T114" fmla="*/ 2147483647 w 5354"/>
                <a:gd name="T115" fmla="*/ 2147483647 h 30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54"/>
                <a:gd name="T175" fmla="*/ 0 h 3075"/>
                <a:gd name="T176" fmla="*/ 5354 w 5354"/>
                <a:gd name="T177" fmla="*/ 3075 h 30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54" h="3075">
                  <a:moveTo>
                    <a:pt x="0" y="2849"/>
                  </a:moveTo>
                  <a:lnTo>
                    <a:pt x="0" y="2748"/>
                  </a:lnTo>
                  <a:lnTo>
                    <a:pt x="29" y="2748"/>
                  </a:lnTo>
                  <a:lnTo>
                    <a:pt x="29" y="2849"/>
                  </a:lnTo>
                  <a:lnTo>
                    <a:pt x="0" y="2849"/>
                  </a:lnTo>
                  <a:close/>
                  <a:moveTo>
                    <a:pt x="0" y="2672"/>
                  </a:moveTo>
                  <a:lnTo>
                    <a:pt x="0" y="2571"/>
                  </a:lnTo>
                  <a:lnTo>
                    <a:pt x="29" y="2571"/>
                  </a:lnTo>
                  <a:lnTo>
                    <a:pt x="29" y="2672"/>
                  </a:lnTo>
                  <a:lnTo>
                    <a:pt x="0" y="2672"/>
                  </a:lnTo>
                  <a:close/>
                  <a:moveTo>
                    <a:pt x="0" y="2495"/>
                  </a:moveTo>
                  <a:lnTo>
                    <a:pt x="0" y="2394"/>
                  </a:lnTo>
                  <a:lnTo>
                    <a:pt x="29" y="2394"/>
                  </a:lnTo>
                  <a:lnTo>
                    <a:pt x="29" y="2495"/>
                  </a:lnTo>
                  <a:lnTo>
                    <a:pt x="0" y="2495"/>
                  </a:lnTo>
                  <a:close/>
                  <a:moveTo>
                    <a:pt x="0" y="2318"/>
                  </a:moveTo>
                  <a:lnTo>
                    <a:pt x="0" y="2217"/>
                  </a:lnTo>
                  <a:lnTo>
                    <a:pt x="29" y="2217"/>
                  </a:lnTo>
                  <a:lnTo>
                    <a:pt x="29" y="2318"/>
                  </a:lnTo>
                  <a:lnTo>
                    <a:pt x="0" y="2318"/>
                  </a:lnTo>
                  <a:close/>
                  <a:moveTo>
                    <a:pt x="0" y="2141"/>
                  </a:moveTo>
                  <a:lnTo>
                    <a:pt x="0" y="2040"/>
                  </a:lnTo>
                  <a:lnTo>
                    <a:pt x="29" y="2040"/>
                  </a:lnTo>
                  <a:lnTo>
                    <a:pt x="29" y="2141"/>
                  </a:lnTo>
                  <a:lnTo>
                    <a:pt x="0" y="2141"/>
                  </a:lnTo>
                  <a:close/>
                  <a:moveTo>
                    <a:pt x="0" y="1964"/>
                  </a:moveTo>
                  <a:lnTo>
                    <a:pt x="0" y="1863"/>
                  </a:lnTo>
                  <a:lnTo>
                    <a:pt x="29" y="1863"/>
                  </a:lnTo>
                  <a:lnTo>
                    <a:pt x="29" y="1964"/>
                  </a:lnTo>
                  <a:lnTo>
                    <a:pt x="0" y="1964"/>
                  </a:lnTo>
                  <a:close/>
                  <a:moveTo>
                    <a:pt x="0" y="1787"/>
                  </a:moveTo>
                  <a:lnTo>
                    <a:pt x="0" y="1686"/>
                  </a:lnTo>
                  <a:lnTo>
                    <a:pt x="29" y="1686"/>
                  </a:lnTo>
                  <a:lnTo>
                    <a:pt x="29" y="1787"/>
                  </a:lnTo>
                  <a:lnTo>
                    <a:pt x="0" y="1787"/>
                  </a:lnTo>
                  <a:close/>
                  <a:moveTo>
                    <a:pt x="0" y="1610"/>
                  </a:moveTo>
                  <a:lnTo>
                    <a:pt x="0" y="1509"/>
                  </a:lnTo>
                  <a:lnTo>
                    <a:pt x="29" y="1509"/>
                  </a:lnTo>
                  <a:lnTo>
                    <a:pt x="29" y="1610"/>
                  </a:lnTo>
                  <a:lnTo>
                    <a:pt x="0" y="1610"/>
                  </a:lnTo>
                  <a:close/>
                  <a:moveTo>
                    <a:pt x="0" y="1433"/>
                  </a:moveTo>
                  <a:lnTo>
                    <a:pt x="0" y="1332"/>
                  </a:lnTo>
                  <a:lnTo>
                    <a:pt x="29" y="1332"/>
                  </a:lnTo>
                  <a:lnTo>
                    <a:pt x="29" y="1433"/>
                  </a:lnTo>
                  <a:lnTo>
                    <a:pt x="0" y="1433"/>
                  </a:lnTo>
                  <a:close/>
                  <a:moveTo>
                    <a:pt x="0" y="1257"/>
                  </a:moveTo>
                  <a:lnTo>
                    <a:pt x="0" y="1155"/>
                  </a:lnTo>
                  <a:lnTo>
                    <a:pt x="29" y="1155"/>
                  </a:lnTo>
                  <a:lnTo>
                    <a:pt x="29" y="1257"/>
                  </a:lnTo>
                  <a:lnTo>
                    <a:pt x="0" y="1257"/>
                  </a:lnTo>
                  <a:close/>
                  <a:moveTo>
                    <a:pt x="0" y="1080"/>
                  </a:moveTo>
                  <a:lnTo>
                    <a:pt x="0" y="978"/>
                  </a:lnTo>
                  <a:lnTo>
                    <a:pt x="29" y="978"/>
                  </a:lnTo>
                  <a:lnTo>
                    <a:pt x="29" y="1080"/>
                  </a:lnTo>
                  <a:lnTo>
                    <a:pt x="0" y="1080"/>
                  </a:lnTo>
                  <a:close/>
                  <a:moveTo>
                    <a:pt x="0" y="903"/>
                  </a:moveTo>
                  <a:lnTo>
                    <a:pt x="0" y="801"/>
                  </a:lnTo>
                  <a:lnTo>
                    <a:pt x="29" y="801"/>
                  </a:lnTo>
                  <a:lnTo>
                    <a:pt x="29" y="903"/>
                  </a:lnTo>
                  <a:lnTo>
                    <a:pt x="0" y="903"/>
                  </a:lnTo>
                  <a:close/>
                  <a:moveTo>
                    <a:pt x="0" y="726"/>
                  </a:moveTo>
                  <a:lnTo>
                    <a:pt x="0" y="624"/>
                  </a:lnTo>
                  <a:lnTo>
                    <a:pt x="29" y="624"/>
                  </a:lnTo>
                  <a:lnTo>
                    <a:pt x="29" y="726"/>
                  </a:lnTo>
                  <a:lnTo>
                    <a:pt x="0" y="726"/>
                  </a:lnTo>
                  <a:close/>
                  <a:moveTo>
                    <a:pt x="0" y="549"/>
                  </a:moveTo>
                  <a:lnTo>
                    <a:pt x="0" y="448"/>
                  </a:lnTo>
                  <a:lnTo>
                    <a:pt x="29" y="448"/>
                  </a:lnTo>
                  <a:lnTo>
                    <a:pt x="29" y="549"/>
                  </a:lnTo>
                  <a:lnTo>
                    <a:pt x="0" y="549"/>
                  </a:lnTo>
                  <a:close/>
                  <a:moveTo>
                    <a:pt x="0" y="372"/>
                  </a:moveTo>
                  <a:lnTo>
                    <a:pt x="0" y="271"/>
                  </a:lnTo>
                  <a:lnTo>
                    <a:pt x="29" y="271"/>
                  </a:lnTo>
                  <a:lnTo>
                    <a:pt x="29" y="372"/>
                  </a:lnTo>
                  <a:lnTo>
                    <a:pt x="0" y="372"/>
                  </a:lnTo>
                  <a:close/>
                  <a:moveTo>
                    <a:pt x="3" y="193"/>
                  </a:moveTo>
                  <a:lnTo>
                    <a:pt x="3" y="191"/>
                  </a:lnTo>
                  <a:lnTo>
                    <a:pt x="5" y="180"/>
                  </a:lnTo>
                  <a:lnTo>
                    <a:pt x="9" y="168"/>
                  </a:lnTo>
                  <a:lnTo>
                    <a:pt x="12" y="158"/>
                  </a:lnTo>
                  <a:lnTo>
                    <a:pt x="15" y="147"/>
                  </a:lnTo>
                  <a:lnTo>
                    <a:pt x="20" y="137"/>
                  </a:lnTo>
                  <a:lnTo>
                    <a:pt x="25" y="127"/>
                  </a:lnTo>
                  <a:lnTo>
                    <a:pt x="31" y="118"/>
                  </a:lnTo>
                  <a:lnTo>
                    <a:pt x="36" y="108"/>
                  </a:lnTo>
                  <a:lnTo>
                    <a:pt x="43" y="99"/>
                  </a:lnTo>
                  <a:lnTo>
                    <a:pt x="46" y="95"/>
                  </a:lnTo>
                  <a:lnTo>
                    <a:pt x="68" y="109"/>
                  </a:lnTo>
                  <a:lnTo>
                    <a:pt x="66" y="113"/>
                  </a:lnTo>
                  <a:lnTo>
                    <a:pt x="61" y="121"/>
                  </a:lnTo>
                  <a:lnTo>
                    <a:pt x="55" y="129"/>
                  </a:lnTo>
                  <a:lnTo>
                    <a:pt x="50" y="138"/>
                  </a:lnTo>
                  <a:lnTo>
                    <a:pt x="45" y="146"/>
                  </a:lnTo>
                  <a:lnTo>
                    <a:pt x="42" y="155"/>
                  </a:lnTo>
                  <a:lnTo>
                    <a:pt x="39" y="165"/>
                  </a:lnTo>
                  <a:lnTo>
                    <a:pt x="35" y="175"/>
                  </a:lnTo>
                  <a:lnTo>
                    <a:pt x="33" y="185"/>
                  </a:lnTo>
                  <a:lnTo>
                    <a:pt x="31" y="194"/>
                  </a:lnTo>
                  <a:lnTo>
                    <a:pt x="31" y="196"/>
                  </a:lnTo>
                  <a:lnTo>
                    <a:pt x="3" y="193"/>
                  </a:lnTo>
                  <a:close/>
                  <a:moveTo>
                    <a:pt x="108" y="38"/>
                  </a:moveTo>
                  <a:lnTo>
                    <a:pt x="109" y="38"/>
                  </a:lnTo>
                  <a:lnTo>
                    <a:pt x="119" y="32"/>
                  </a:lnTo>
                  <a:lnTo>
                    <a:pt x="129" y="27"/>
                  </a:lnTo>
                  <a:lnTo>
                    <a:pt x="140" y="22"/>
                  </a:lnTo>
                  <a:lnTo>
                    <a:pt x="151" y="17"/>
                  </a:lnTo>
                  <a:lnTo>
                    <a:pt x="162" y="13"/>
                  </a:lnTo>
                  <a:lnTo>
                    <a:pt x="173" y="10"/>
                  </a:lnTo>
                  <a:lnTo>
                    <a:pt x="186" y="7"/>
                  </a:lnTo>
                  <a:lnTo>
                    <a:pt x="198" y="4"/>
                  </a:lnTo>
                  <a:lnTo>
                    <a:pt x="210" y="2"/>
                  </a:lnTo>
                  <a:lnTo>
                    <a:pt x="218" y="1"/>
                  </a:lnTo>
                  <a:lnTo>
                    <a:pt x="221" y="26"/>
                  </a:lnTo>
                  <a:lnTo>
                    <a:pt x="214" y="27"/>
                  </a:lnTo>
                  <a:lnTo>
                    <a:pt x="203" y="29"/>
                  </a:lnTo>
                  <a:lnTo>
                    <a:pt x="193" y="31"/>
                  </a:lnTo>
                  <a:lnTo>
                    <a:pt x="182" y="34"/>
                  </a:lnTo>
                  <a:lnTo>
                    <a:pt x="172" y="37"/>
                  </a:lnTo>
                  <a:lnTo>
                    <a:pt x="162" y="40"/>
                  </a:lnTo>
                  <a:lnTo>
                    <a:pt x="152" y="44"/>
                  </a:lnTo>
                  <a:lnTo>
                    <a:pt x="144" y="49"/>
                  </a:lnTo>
                  <a:lnTo>
                    <a:pt x="134" y="53"/>
                  </a:lnTo>
                  <a:lnTo>
                    <a:pt x="125" y="58"/>
                  </a:lnTo>
                  <a:lnTo>
                    <a:pt x="125" y="59"/>
                  </a:lnTo>
                  <a:lnTo>
                    <a:pt x="108" y="38"/>
                  </a:lnTo>
                  <a:close/>
                  <a:moveTo>
                    <a:pt x="302" y="0"/>
                  </a:moveTo>
                  <a:lnTo>
                    <a:pt x="412" y="0"/>
                  </a:lnTo>
                  <a:lnTo>
                    <a:pt x="412" y="25"/>
                  </a:lnTo>
                  <a:lnTo>
                    <a:pt x="302" y="25"/>
                  </a:lnTo>
                  <a:lnTo>
                    <a:pt x="302" y="0"/>
                  </a:lnTo>
                  <a:close/>
                  <a:moveTo>
                    <a:pt x="495" y="0"/>
                  </a:moveTo>
                  <a:lnTo>
                    <a:pt x="605" y="0"/>
                  </a:lnTo>
                  <a:lnTo>
                    <a:pt x="605" y="25"/>
                  </a:lnTo>
                  <a:lnTo>
                    <a:pt x="495" y="25"/>
                  </a:lnTo>
                  <a:lnTo>
                    <a:pt x="495" y="0"/>
                  </a:lnTo>
                  <a:close/>
                  <a:moveTo>
                    <a:pt x="688" y="0"/>
                  </a:moveTo>
                  <a:lnTo>
                    <a:pt x="799" y="0"/>
                  </a:lnTo>
                  <a:lnTo>
                    <a:pt x="799" y="25"/>
                  </a:lnTo>
                  <a:lnTo>
                    <a:pt x="688" y="25"/>
                  </a:lnTo>
                  <a:lnTo>
                    <a:pt x="688" y="0"/>
                  </a:lnTo>
                  <a:close/>
                  <a:moveTo>
                    <a:pt x="882" y="0"/>
                  </a:moveTo>
                  <a:lnTo>
                    <a:pt x="992" y="0"/>
                  </a:lnTo>
                  <a:lnTo>
                    <a:pt x="992" y="25"/>
                  </a:lnTo>
                  <a:lnTo>
                    <a:pt x="882" y="25"/>
                  </a:lnTo>
                  <a:lnTo>
                    <a:pt x="882" y="0"/>
                  </a:lnTo>
                  <a:close/>
                  <a:moveTo>
                    <a:pt x="1075" y="0"/>
                  </a:moveTo>
                  <a:lnTo>
                    <a:pt x="1185" y="0"/>
                  </a:lnTo>
                  <a:lnTo>
                    <a:pt x="1185" y="25"/>
                  </a:lnTo>
                  <a:lnTo>
                    <a:pt x="1075" y="25"/>
                  </a:lnTo>
                  <a:lnTo>
                    <a:pt x="1075" y="0"/>
                  </a:lnTo>
                  <a:close/>
                  <a:moveTo>
                    <a:pt x="1268" y="0"/>
                  </a:moveTo>
                  <a:lnTo>
                    <a:pt x="1379" y="0"/>
                  </a:lnTo>
                  <a:lnTo>
                    <a:pt x="1379" y="25"/>
                  </a:lnTo>
                  <a:lnTo>
                    <a:pt x="1268" y="25"/>
                  </a:lnTo>
                  <a:lnTo>
                    <a:pt x="1268" y="0"/>
                  </a:lnTo>
                  <a:close/>
                  <a:moveTo>
                    <a:pt x="1462" y="0"/>
                  </a:moveTo>
                  <a:lnTo>
                    <a:pt x="1572" y="0"/>
                  </a:lnTo>
                  <a:lnTo>
                    <a:pt x="1572" y="25"/>
                  </a:lnTo>
                  <a:lnTo>
                    <a:pt x="1462" y="25"/>
                  </a:lnTo>
                  <a:lnTo>
                    <a:pt x="1462" y="0"/>
                  </a:lnTo>
                  <a:close/>
                  <a:moveTo>
                    <a:pt x="1655" y="0"/>
                  </a:moveTo>
                  <a:lnTo>
                    <a:pt x="1765" y="0"/>
                  </a:lnTo>
                  <a:lnTo>
                    <a:pt x="1765" y="25"/>
                  </a:lnTo>
                  <a:lnTo>
                    <a:pt x="1655" y="25"/>
                  </a:lnTo>
                  <a:lnTo>
                    <a:pt x="1655" y="0"/>
                  </a:lnTo>
                  <a:close/>
                  <a:moveTo>
                    <a:pt x="1848" y="0"/>
                  </a:moveTo>
                  <a:lnTo>
                    <a:pt x="1959" y="0"/>
                  </a:lnTo>
                  <a:lnTo>
                    <a:pt x="1959" y="25"/>
                  </a:lnTo>
                  <a:lnTo>
                    <a:pt x="1848" y="25"/>
                  </a:lnTo>
                  <a:lnTo>
                    <a:pt x="1848" y="0"/>
                  </a:lnTo>
                  <a:close/>
                  <a:moveTo>
                    <a:pt x="2042" y="0"/>
                  </a:moveTo>
                  <a:lnTo>
                    <a:pt x="2152" y="0"/>
                  </a:lnTo>
                  <a:lnTo>
                    <a:pt x="2152" y="25"/>
                  </a:lnTo>
                  <a:lnTo>
                    <a:pt x="2042" y="25"/>
                  </a:lnTo>
                  <a:lnTo>
                    <a:pt x="2042" y="0"/>
                  </a:lnTo>
                  <a:close/>
                  <a:moveTo>
                    <a:pt x="2235" y="0"/>
                  </a:moveTo>
                  <a:lnTo>
                    <a:pt x="2346" y="0"/>
                  </a:lnTo>
                  <a:lnTo>
                    <a:pt x="2346" y="25"/>
                  </a:lnTo>
                  <a:lnTo>
                    <a:pt x="2235" y="25"/>
                  </a:lnTo>
                  <a:lnTo>
                    <a:pt x="2235" y="0"/>
                  </a:lnTo>
                  <a:close/>
                  <a:moveTo>
                    <a:pt x="2428" y="0"/>
                  </a:moveTo>
                  <a:lnTo>
                    <a:pt x="2539" y="0"/>
                  </a:lnTo>
                  <a:lnTo>
                    <a:pt x="2539" y="25"/>
                  </a:lnTo>
                  <a:lnTo>
                    <a:pt x="2428" y="25"/>
                  </a:lnTo>
                  <a:lnTo>
                    <a:pt x="2428" y="0"/>
                  </a:lnTo>
                  <a:close/>
                  <a:moveTo>
                    <a:pt x="2622" y="0"/>
                  </a:moveTo>
                  <a:lnTo>
                    <a:pt x="2732" y="0"/>
                  </a:lnTo>
                  <a:lnTo>
                    <a:pt x="2732" y="25"/>
                  </a:lnTo>
                  <a:lnTo>
                    <a:pt x="2622" y="25"/>
                  </a:lnTo>
                  <a:lnTo>
                    <a:pt x="2622" y="0"/>
                  </a:lnTo>
                  <a:close/>
                  <a:moveTo>
                    <a:pt x="2815" y="0"/>
                  </a:moveTo>
                  <a:lnTo>
                    <a:pt x="2926" y="0"/>
                  </a:lnTo>
                  <a:lnTo>
                    <a:pt x="2926" y="25"/>
                  </a:lnTo>
                  <a:lnTo>
                    <a:pt x="2815" y="25"/>
                  </a:lnTo>
                  <a:lnTo>
                    <a:pt x="2815" y="0"/>
                  </a:lnTo>
                  <a:close/>
                  <a:moveTo>
                    <a:pt x="3008" y="0"/>
                  </a:moveTo>
                  <a:lnTo>
                    <a:pt x="3119" y="0"/>
                  </a:lnTo>
                  <a:lnTo>
                    <a:pt x="3119" y="25"/>
                  </a:lnTo>
                  <a:lnTo>
                    <a:pt x="3008" y="25"/>
                  </a:lnTo>
                  <a:lnTo>
                    <a:pt x="3008" y="0"/>
                  </a:lnTo>
                  <a:close/>
                  <a:moveTo>
                    <a:pt x="3202" y="0"/>
                  </a:moveTo>
                  <a:lnTo>
                    <a:pt x="3312" y="0"/>
                  </a:lnTo>
                  <a:lnTo>
                    <a:pt x="3312" y="25"/>
                  </a:lnTo>
                  <a:lnTo>
                    <a:pt x="3202" y="25"/>
                  </a:lnTo>
                  <a:lnTo>
                    <a:pt x="3202" y="0"/>
                  </a:lnTo>
                  <a:close/>
                  <a:moveTo>
                    <a:pt x="3395" y="0"/>
                  </a:moveTo>
                  <a:lnTo>
                    <a:pt x="3506" y="0"/>
                  </a:lnTo>
                  <a:lnTo>
                    <a:pt x="3506" y="25"/>
                  </a:lnTo>
                  <a:lnTo>
                    <a:pt x="3395" y="25"/>
                  </a:lnTo>
                  <a:lnTo>
                    <a:pt x="3395" y="0"/>
                  </a:lnTo>
                  <a:close/>
                  <a:moveTo>
                    <a:pt x="3589" y="0"/>
                  </a:moveTo>
                  <a:lnTo>
                    <a:pt x="3699" y="0"/>
                  </a:lnTo>
                  <a:lnTo>
                    <a:pt x="3699" y="25"/>
                  </a:lnTo>
                  <a:lnTo>
                    <a:pt x="3589" y="25"/>
                  </a:lnTo>
                  <a:lnTo>
                    <a:pt x="3589" y="0"/>
                  </a:lnTo>
                  <a:close/>
                  <a:moveTo>
                    <a:pt x="3782" y="0"/>
                  </a:moveTo>
                  <a:lnTo>
                    <a:pt x="3892" y="0"/>
                  </a:lnTo>
                  <a:lnTo>
                    <a:pt x="3892" y="25"/>
                  </a:lnTo>
                  <a:lnTo>
                    <a:pt x="3782" y="25"/>
                  </a:lnTo>
                  <a:lnTo>
                    <a:pt x="3782" y="0"/>
                  </a:lnTo>
                  <a:close/>
                  <a:moveTo>
                    <a:pt x="3975" y="0"/>
                  </a:moveTo>
                  <a:lnTo>
                    <a:pt x="4086" y="0"/>
                  </a:lnTo>
                  <a:lnTo>
                    <a:pt x="4086" y="25"/>
                  </a:lnTo>
                  <a:lnTo>
                    <a:pt x="3975" y="25"/>
                  </a:lnTo>
                  <a:lnTo>
                    <a:pt x="3975" y="0"/>
                  </a:lnTo>
                  <a:close/>
                  <a:moveTo>
                    <a:pt x="4169" y="0"/>
                  </a:moveTo>
                  <a:lnTo>
                    <a:pt x="4279" y="0"/>
                  </a:lnTo>
                  <a:lnTo>
                    <a:pt x="4279" y="25"/>
                  </a:lnTo>
                  <a:lnTo>
                    <a:pt x="4169" y="25"/>
                  </a:lnTo>
                  <a:lnTo>
                    <a:pt x="4169" y="0"/>
                  </a:lnTo>
                  <a:close/>
                  <a:moveTo>
                    <a:pt x="4362" y="0"/>
                  </a:moveTo>
                  <a:lnTo>
                    <a:pt x="4472" y="0"/>
                  </a:lnTo>
                  <a:lnTo>
                    <a:pt x="4472" y="25"/>
                  </a:lnTo>
                  <a:lnTo>
                    <a:pt x="4362" y="25"/>
                  </a:lnTo>
                  <a:lnTo>
                    <a:pt x="4362" y="0"/>
                  </a:lnTo>
                  <a:close/>
                  <a:moveTo>
                    <a:pt x="4555" y="0"/>
                  </a:moveTo>
                  <a:lnTo>
                    <a:pt x="4666" y="0"/>
                  </a:lnTo>
                  <a:lnTo>
                    <a:pt x="4666" y="25"/>
                  </a:lnTo>
                  <a:lnTo>
                    <a:pt x="4555" y="25"/>
                  </a:lnTo>
                  <a:lnTo>
                    <a:pt x="4555" y="0"/>
                  </a:lnTo>
                  <a:close/>
                  <a:moveTo>
                    <a:pt x="4749" y="0"/>
                  </a:moveTo>
                  <a:lnTo>
                    <a:pt x="4859" y="0"/>
                  </a:lnTo>
                  <a:lnTo>
                    <a:pt x="4859" y="25"/>
                  </a:lnTo>
                  <a:lnTo>
                    <a:pt x="4749" y="25"/>
                  </a:lnTo>
                  <a:lnTo>
                    <a:pt x="4749" y="0"/>
                  </a:lnTo>
                  <a:close/>
                  <a:moveTo>
                    <a:pt x="4942" y="0"/>
                  </a:moveTo>
                  <a:lnTo>
                    <a:pt x="5052" y="0"/>
                  </a:lnTo>
                  <a:lnTo>
                    <a:pt x="5052" y="25"/>
                  </a:lnTo>
                  <a:lnTo>
                    <a:pt x="4942" y="25"/>
                  </a:lnTo>
                  <a:lnTo>
                    <a:pt x="4942" y="0"/>
                  </a:lnTo>
                  <a:close/>
                  <a:moveTo>
                    <a:pt x="5138" y="1"/>
                  </a:moveTo>
                  <a:lnTo>
                    <a:pt x="5144" y="2"/>
                  </a:lnTo>
                  <a:lnTo>
                    <a:pt x="5156" y="4"/>
                  </a:lnTo>
                  <a:lnTo>
                    <a:pt x="5168" y="7"/>
                  </a:lnTo>
                  <a:lnTo>
                    <a:pt x="5181" y="10"/>
                  </a:lnTo>
                  <a:lnTo>
                    <a:pt x="5192" y="13"/>
                  </a:lnTo>
                  <a:lnTo>
                    <a:pt x="5203" y="17"/>
                  </a:lnTo>
                  <a:lnTo>
                    <a:pt x="5214" y="22"/>
                  </a:lnTo>
                  <a:lnTo>
                    <a:pt x="5225" y="27"/>
                  </a:lnTo>
                  <a:lnTo>
                    <a:pt x="5235" y="32"/>
                  </a:lnTo>
                  <a:lnTo>
                    <a:pt x="5245" y="38"/>
                  </a:lnTo>
                  <a:lnTo>
                    <a:pt x="5246" y="38"/>
                  </a:lnTo>
                  <a:lnTo>
                    <a:pt x="5230" y="59"/>
                  </a:lnTo>
                  <a:lnTo>
                    <a:pt x="5222" y="54"/>
                  </a:lnTo>
                  <a:lnTo>
                    <a:pt x="5212" y="49"/>
                  </a:lnTo>
                  <a:lnTo>
                    <a:pt x="5203" y="44"/>
                  </a:lnTo>
                  <a:lnTo>
                    <a:pt x="5193" y="40"/>
                  </a:lnTo>
                  <a:lnTo>
                    <a:pt x="5183" y="37"/>
                  </a:lnTo>
                  <a:lnTo>
                    <a:pt x="5173" y="34"/>
                  </a:lnTo>
                  <a:lnTo>
                    <a:pt x="5162" y="31"/>
                  </a:lnTo>
                  <a:lnTo>
                    <a:pt x="5152" y="29"/>
                  </a:lnTo>
                  <a:lnTo>
                    <a:pt x="5141" y="27"/>
                  </a:lnTo>
                  <a:lnTo>
                    <a:pt x="5134" y="26"/>
                  </a:lnTo>
                  <a:lnTo>
                    <a:pt x="5138" y="1"/>
                  </a:lnTo>
                  <a:close/>
                  <a:moveTo>
                    <a:pt x="5308" y="95"/>
                  </a:moveTo>
                  <a:lnTo>
                    <a:pt x="5311" y="99"/>
                  </a:lnTo>
                  <a:lnTo>
                    <a:pt x="5318" y="108"/>
                  </a:lnTo>
                  <a:lnTo>
                    <a:pt x="5324" y="117"/>
                  </a:lnTo>
                  <a:lnTo>
                    <a:pt x="5330" y="127"/>
                  </a:lnTo>
                  <a:lnTo>
                    <a:pt x="5334" y="137"/>
                  </a:lnTo>
                  <a:lnTo>
                    <a:pt x="5339" y="147"/>
                  </a:lnTo>
                  <a:lnTo>
                    <a:pt x="5343" y="157"/>
                  </a:lnTo>
                  <a:lnTo>
                    <a:pt x="5346" y="168"/>
                  </a:lnTo>
                  <a:lnTo>
                    <a:pt x="5349" y="180"/>
                  </a:lnTo>
                  <a:lnTo>
                    <a:pt x="5351" y="191"/>
                  </a:lnTo>
                  <a:lnTo>
                    <a:pt x="5351" y="193"/>
                  </a:lnTo>
                  <a:lnTo>
                    <a:pt x="5324" y="196"/>
                  </a:lnTo>
                  <a:lnTo>
                    <a:pt x="5324" y="195"/>
                  </a:lnTo>
                  <a:lnTo>
                    <a:pt x="5322" y="185"/>
                  </a:lnTo>
                  <a:lnTo>
                    <a:pt x="5320" y="176"/>
                  </a:lnTo>
                  <a:lnTo>
                    <a:pt x="5317" y="165"/>
                  </a:lnTo>
                  <a:lnTo>
                    <a:pt x="5313" y="156"/>
                  </a:lnTo>
                  <a:lnTo>
                    <a:pt x="5309" y="147"/>
                  </a:lnTo>
                  <a:lnTo>
                    <a:pt x="5304" y="138"/>
                  </a:lnTo>
                  <a:lnTo>
                    <a:pt x="5300" y="130"/>
                  </a:lnTo>
                  <a:lnTo>
                    <a:pt x="5294" y="121"/>
                  </a:lnTo>
                  <a:lnTo>
                    <a:pt x="5289" y="113"/>
                  </a:lnTo>
                  <a:lnTo>
                    <a:pt x="5286" y="109"/>
                  </a:lnTo>
                  <a:lnTo>
                    <a:pt x="5308" y="95"/>
                  </a:lnTo>
                  <a:close/>
                  <a:moveTo>
                    <a:pt x="5354" y="271"/>
                  </a:moveTo>
                  <a:lnTo>
                    <a:pt x="5354" y="372"/>
                  </a:lnTo>
                  <a:lnTo>
                    <a:pt x="5326" y="372"/>
                  </a:lnTo>
                  <a:lnTo>
                    <a:pt x="5326" y="271"/>
                  </a:lnTo>
                  <a:lnTo>
                    <a:pt x="5354" y="271"/>
                  </a:lnTo>
                  <a:close/>
                  <a:moveTo>
                    <a:pt x="5354" y="448"/>
                  </a:moveTo>
                  <a:lnTo>
                    <a:pt x="5354" y="549"/>
                  </a:lnTo>
                  <a:lnTo>
                    <a:pt x="5326" y="549"/>
                  </a:lnTo>
                  <a:lnTo>
                    <a:pt x="5326" y="448"/>
                  </a:lnTo>
                  <a:lnTo>
                    <a:pt x="5354" y="448"/>
                  </a:lnTo>
                  <a:close/>
                  <a:moveTo>
                    <a:pt x="5354" y="624"/>
                  </a:moveTo>
                  <a:lnTo>
                    <a:pt x="5354" y="726"/>
                  </a:lnTo>
                  <a:lnTo>
                    <a:pt x="5326" y="726"/>
                  </a:lnTo>
                  <a:lnTo>
                    <a:pt x="5326" y="624"/>
                  </a:lnTo>
                  <a:lnTo>
                    <a:pt x="5354" y="624"/>
                  </a:lnTo>
                  <a:close/>
                  <a:moveTo>
                    <a:pt x="5354" y="801"/>
                  </a:moveTo>
                  <a:lnTo>
                    <a:pt x="5354" y="903"/>
                  </a:lnTo>
                  <a:lnTo>
                    <a:pt x="5326" y="903"/>
                  </a:lnTo>
                  <a:lnTo>
                    <a:pt x="5326" y="801"/>
                  </a:lnTo>
                  <a:lnTo>
                    <a:pt x="5354" y="801"/>
                  </a:lnTo>
                  <a:close/>
                  <a:moveTo>
                    <a:pt x="5354" y="978"/>
                  </a:moveTo>
                  <a:lnTo>
                    <a:pt x="5354" y="1080"/>
                  </a:lnTo>
                  <a:lnTo>
                    <a:pt x="5326" y="1080"/>
                  </a:lnTo>
                  <a:lnTo>
                    <a:pt x="5326" y="978"/>
                  </a:lnTo>
                  <a:lnTo>
                    <a:pt x="5354" y="978"/>
                  </a:lnTo>
                  <a:close/>
                  <a:moveTo>
                    <a:pt x="5354" y="1155"/>
                  </a:moveTo>
                  <a:lnTo>
                    <a:pt x="5354" y="1257"/>
                  </a:lnTo>
                  <a:lnTo>
                    <a:pt x="5326" y="1257"/>
                  </a:lnTo>
                  <a:lnTo>
                    <a:pt x="5326" y="1155"/>
                  </a:lnTo>
                  <a:lnTo>
                    <a:pt x="5354" y="1155"/>
                  </a:lnTo>
                  <a:close/>
                  <a:moveTo>
                    <a:pt x="5354" y="1332"/>
                  </a:moveTo>
                  <a:lnTo>
                    <a:pt x="5354" y="1433"/>
                  </a:lnTo>
                  <a:lnTo>
                    <a:pt x="5326" y="1433"/>
                  </a:lnTo>
                  <a:lnTo>
                    <a:pt x="5326" y="1332"/>
                  </a:lnTo>
                  <a:lnTo>
                    <a:pt x="5354" y="1332"/>
                  </a:lnTo>
                  <a:close/>
                  <a:moveTo>
                    <a:pt x="5354" y="1509"/>
                  </a:moveTo>
                  <a:lnTo>
                    <a:pt x="5354" y="1610"/>
                  </a:lnTo>
                  <a:lnTo>
                    <a:pt x="5326" y="1610"/>
                  </a:lnTo>
                  <a:lnTo>
                    <a:pt x="5326" y="1509"/>
                  </a:lnTo>
                  <a:lnTo>
                    <a:pt x="5354" y="1509"/>
                  </a:lnTo>
                  <a:close/>
                  <a:moveTo>
                    <a:pt x="5354" y="1686"/>
                  </a:moveTo>
                  <a:lnTo>
                    <a:pt x="5354" y="1787"/>
                  </a:lnTo>
                  <a:lnTo>
                    <a:pt x="5326" y="1787"/>
                  </a:lnTo>
                  <a:lnTo>
                    <a:pt x="5326" y="1686"/>
                  </a:lnTo>
                  <a:lnTo>
                    <a:pt x="5354" y="1686"/>
                  </a:lnTo>
                  <a:close/>
                  <a:moveTo>
                    <a:pt x="5354" y="1863"/>
                  </a:moveTo>
                  <a:lnTo>
                    <a:pt x="5354" y="1964"/>
                  </a:lnTo>
                  <a:lnTo>
                    <a:pt x="5326" y="1964"/>
                  </a:lnTo>
                  <a:lnTo>
                    <a:pt x="5326" y="1863"/>
                  </a:lnTo>
                  <a:lnTo>
                    <a:pt x="5354" y="1863"/>
                  </a:lnTo>
                  <a:close/>
                  <a:moveTo>
                    <a:pt x="5354" y="2040"/>
                  </a:moveTo>
                  <a:lnTo>
                    <a:pt x="5354" y="2141"/>
                  </a:lnTo>
                  <a:lnTo>
                    <a:pt x="5326" y="2141"/>
                  </a:lnTo>
                  <a:lnTo>
                    <a:pt x="5326" y="2040"/>
                  </a:lnTo>
                  <a:lnTo>
                    <a:pt x="5354" y="2040"/>
                  </a:lnTo>
                  <a:close/>
                  <a:moveTo>
                    <a:pt x="5354" y="2217"/>
                  </a:moveTo>
                  <a:lnTo>
                    <a:pt x="5354" y="2318"/>
                  </a:lnTo>
                  <a:lnTo>
                    <a:pt x="5326" y="2318"/>
                  </a:lnTo>
                  <a:lnTo>
                    <a:pt x="5326" y="2217"/>
                  </a:lnTo>
                  <a:lnTo>
                    <a:pt x="5354" y="2217"/>
                  </a:lnTo>
                  <a:close/>
                  <a:moveTo>
                    <a:pt x="5354" y="2394"/>
                  </a:moveTo>
                  <a:lnTo>
                    <a:pt x="5354" y="2495"/>
                  </a:lnTo>
                  <a:lnTo>
                    <a:pt x="5326" y="2495"/>
                  </a:lnTo>
                  <a:lnTo>
                    <a:pt x="5326" y="2394"/>
                  </a:lnTo>
                  <a:lnTo>
                    <a:pt x="5354" y="2394"/>
                  </a:lnTo>
                  <a:close/>
                  <a:moveTo>
                    <a:pt x="5354" y="2571"/>
                  </a:moveTo>
                  <a:lnTo>
                    <a:pt x="5354" y="2672"/>
                  </a:lnTo>
                  <a:lnTo>
                    <a:pt x="5326" y="2672"/>
                  </a:lnTo>
                  <a:lnTo>
                    <a:pt x="5326" y="2571"/>
                  </a:lnTo>
                  <a:lnTo>
                    <a:pt x="5354" y="2571"/>
                  </a:lnTo>
                  <a:close/>
                  <a:moveTo>
                    <a:pt x="5354" y="2748"/>
                  </a:moveTo>
                  <a:lnTo>
                    <a:pt x="5354" y="2849"/>
                  </a:lnTo>
                  <a:lnTo>
                    <a:pt x="5326" y="2849"/>
                  </a:lnTo>
                  <a:lnTo>
                    <a:pt x="5326" y="2748"/>
                  </a:lnTo>
                  <a:lnTo>
                    <a:pt x="5354" y="2748"/>
                  </a:lnTo>
                  <a:close/>
                  <a:moveTo>
                    <a:pt x="5339" y="2928"/>
                  </a:moveTo>
                  <a:lnTo>
                    <a:pt x="5334" y="2936"/>
                  </a:lnTo>
                  <a:lnTo>
                    <a:pt x="5330" y="2946"/>
                  </a:lnTo>
                  <a:lnTo>
                    <a:pt x="5324" y="2956"/>
                  </a:lnTo>
                  <a:lnTo>
                    <a:pt x="5319" y="2965"/>
                  </a:lnTo>
                  <a:lnTo>
                    <a:pt x="5312" y="2975"/>
                  </a:lnTo>
                  <a:lnTo>
                    <a:pt x="5305" y="2984"/>
                  </a:lnTo>
                  <a:lnTo>
                    <a:pt x="5298" y="2992"/>
                  </a:lnTo>
                  <a:lnTo>
                    <a:pt x="5282" y="3008"/>
                  </a:lnTo>
                  <a:lnTo>
                    <a:pt x="5273" y="3015"/>
                  </a:lnTo>
                  <a:lnTo>
                    <a:pt x="5255" y="2997"/>
                  </a:lnTo>
                  <a:lnTo>
                    <a:pt x="5261" y="2991"/>
                  </a:lnTo>
                  <a:lnTo>
                    <a:pt x="5276" y="2977"/>
                  </a:lnTo>
                  <a:lnTo>
                    <a:pt x="5282" y="2969"/>
                  </a:lnTo>
                  <a:lnTo>
                    <a:pt x="5289" y="2961"/>
                  </a:lnTo>
                  <a:lnTo>
                    <a:pt x="5294" y="2953"/>
                  </a:lnTo>
                  <a:lnTo>
                    <a:pt x="5300" y="2944"/>
                  </a:lnTo>
                  <a:lnTo>
                    <a:pt x="5304" y="2936"/>
                  </a:lnTo>
                  <a:lnTo>
                    <a:pt x="5309" y="2927"/>
                  </a:lnTo>
                  <a:lnTo>
                    <a:pt x="5313" y="2918"/>
                  </a:lnTo>
                  <a:lnTo>
                    <a:pt x="5339" y="2928"/>
                  </a:lnTo>
                  <a:close/>
                  <a:moveTo>
                    <a:pt x="5199" y="3059"/>
                  </a:moveTo>
                  <a:lnTo>
                    <a:pt x="5193" y="3061"/>
                  </a:lnTo>
                  <a:lnTo>
                    <a:pt x="5181" y="3065"/>
                  </a:lnTo>
                  <a:lnTo>
                    <a:pt x="5170" y="3068"/>
                  </a:lnTo>
                  <a:lnTo>
                    <a:pt x="5157" y="3070"/>
                  </a:lnTo>
                  <a:lnTo>
                    <a:pt x="5145" y="3072"/>
                  </a:lnTo>
                  <a:lnTo>
                    <a:pt x="5133" y="3074"/>
                  </a:lnTo>
                  <a:lnTo>
                    <a:pt x="5120" y="3074"/>
                  </a:lnTo>
                  <a:lnTo>
                    <a:pt x="5108" y="3075"/>
                  </a:lnTo>
                  <a:lnTo>
                    <a:pt x="5087" y="3075"/>
                  </a:lnTo>
                  <a:lnTo>
                    <a:pt x="5087" y="3049"/>
                  </a:lnTo>
                  <a:lnTo>
                    <a:pt x="5107" y="3049"/>
                  </a:lnTo>
                  <a:lnTo>
                    <a:pt x="5119" y="3048"/>
                  </a:lnTo>
                  <a:lnTo>
                    <a:pt x="5130" y="3048"/>
                  </a:lnTo>
                  <a:lnTo>
                    <a:pt x="5141" y="3047"/>
                  </a:lnTo>
                  <a:lnTo>
                    <a:pt x="5151" y="3045"/>
                  </a:lnTo>
                  <a:lnTo>
                    <a:pt x="5162" y="3043"/>
                  </a:lnTo>
                  <a:lnTo>
                    <a:pt x="5172" y="3040"/>
                  </a:lnTo>
                  <a:lnTo>
                    <a:pt x="5182" y="3037"/>
                  </a:lnTo>
                  <a:lnTo>
                    <a:pt x="5189" y="3034"/>
                  </a:lnTo>
                  <a:lnTo>
                    <a:pt x="5199" y="3059"/>
                  </a:lnTo>
                  <a:close/>
                  <a:moveTo>
                    <a:pt x="5004" y="3075"/>
                  </a:moveTo>
                  <a:lnTo>
                    <a:pt x="4893" y="3075"/>
                  </a:lnTo>
                  <a:lnTo>
                    <a:pt x="4893" y="3049"/>
                  </a:lnTo>
                  <a:lnTo>
                    <a:pt x="5004" y="3049"/>
                  </a:lnTo>
                  <a:lnTo>
                    <a:pt x="5004" y="3075"/>
                  </a:lnTo>
                  <a:close/>
                  <a:moveTo>
                    <a:pt x="4811" y="3075"/>
                  </a:moveTo>
                  <a:lnTo>
                    <a:pt x="4700" y="3075"/>
                  </a:lnTo>
                  <a:lnTo>
                    <a:pt x="4700" y="3049"/>
                  </a:lnTo>
                  <a:lnTo>
                    <a:pt x="4811" y="3049"/>
                  </a:lnTo>
                  <a:lnTo>
                    <a:pt x="4811" y="3075"/>
                  </a:lnTo>
                  <a:close/>
                  <a:moveTo>
                    <a:pt x="4617" y="3075"/>
                  </a:moveTo>
                  <a:lnTo>
                    <a:pt x="4507" y="3075"/>
                  </a:lnTo>
                  <a:lnTo>
                    <a:pt x="4507" y="3049"/>
                  </a:lnTo>
                  <a:lnTo>
                    <a:pt x="4617" y="3049"/>
                  </a:lnTo>
                  <a:lnTo>
                    <a:pt x="4617" y="3075"/>
                  </a:lnTo>
                  <a:close/>
                  <a:moveTo>
                    <a:pt x="4424" y="3075"/>
                  </a:moveTo>
                  <a:lnTo>
                    <a:pt x="4313" y="3075"/>
                  </a:lnTo>
                  <a:lnTo>
                    <a:pt x="4313" y="3049"/>
                  </a:lnTo>
                  <a:lnTo>
                    <a:pt x="4424" y="3049"/>
                  </a:lnTo>
                  <a:lnTo>
                    <a:pt x="4424" y="3075"/>
                  </a:lnTo>
                  <a:close/>
                  <a:moveTo>
                    <a:pt x="4230" y="3075"/>
                  </a:moveTo>
                  <a:lnTo>
                    <a:pt x="4120" y="3075"/>
                  </a:lnTo>
                  <a:lnTo>
                    <a:pt x="4120" y="3049"/>
                  </a:lnTo>
                  <a:lnTo>
                    <a:pt x="4230" y="3049"/>
                  </a:lnTo>
                  <a:lnTo>
                    <a:pt x="4230" y="3075"/>
                  </a:lnTo>
                  <a:close/>
                  <a:moveTo>
                    <a:pt x="4037" y="3075"/>
                  </a:moveTo>
                  <a:lnTo>
                    <a:pt x="3927" y="3075"/>
                  </a:lnTo>
                  <a:lnTo>
                    <a:pt x="3927" y="3049"/>
                  </a:lnTo>
                  <a:lnTo>
                    <a:pt x="4037" y="3049"/>
                  </a:lnTo>
                  <a:lnTo>
                    <a:pt x="4037" y="3075"/>
                  </a:lnTo>
                  <a:close/>
                  <a:moveTo>
                    <a:pt x="3844" y="3075"/>
                  </a:moveTo>
                  <a:lnTo>
                    <a:pt x="3733" y="3075"/>
                  </a:lnTo>
                  <a:lnTo>
                    <a:pt x="3733" y="3049"/>
                  </a:lnTo>
                  <a:lnTo>
                    <a:pt x="3844" y="3049"/>
                  </a:lnTo>
                  <a:lnTo>
                    <a:pt x="3844" y="3075"/>
                  </a:lnTo>
                  <a:close/>
                  <a:moveTo>
                    <a:pt x="3650" y="3075"/>
                  </a:moveTo>
                  <a:lnTo>
                    <a:pt x="3540" y="3075"/>
                  </a:lnTo>
                  <a:lnTo>
                    <a:pt x="3540" y="3049"/>
                  </a:lnTo>
                  <a:lnTo>
                    <a:pt x="3650" y="3049"/>
                  </a:lnTo>
                  <a:lnTo>
                    <a:pt x="3650" y="3075"/>
                  </a:lnTo>
                  <a:close/>
                  <a:moveTo>
                    <a:pt x="3457" y="3075"/>
                  </a:moveTo>
                  <a:lnTo>
                    <a:pt x="3347" y="3075"/>
                  </a:lnTo>
                  <a:lnTo>
                    <a:pt x="3347" y="3049"/>
                  </a:lnTo>
                  <a:lnTo>
                    <a:pt x="3457" y="3049"/>
                  </a:lnTo>
                  <a:lnTo>
                    <a:pt x="3457" y="3075"/>
                  </a:lnTo>
                  <a:close/>
                  <a:moveTo>
                    <a:pt x="3264" y="3075"/>
                  </a:moveTo>
                  <a:lnTo>
                    <a:pt x="3153" y="3075"/>
                  </a:lnTo>
                  <a:lnTo>
                    <a:pt x="3153" y="3049"/>
                  </a:lnTo>
                  <a:lnTo>
                    <a:pt x="3264" y="3049"/>
                  </a:lnTo>
                  <a:lnTo>
                    <a:pt x="3264" y="3075"/>
                  </a:lnTo>
                  <a:close/>
                  <a:moveTo>
                    <a:pt x="3070" y="3075"/>
                  </a:moveTo>
                  <a:lnTo>
                    <a:pt x="2960" y="3075"/>
                  </a:lnTo>
                  <a:lnTo>
                    <a:pt x="2960" y="3049"/>
                  </a:lnTo>
                  <a:lnTo>
                    <a:pt x="3070" y="3049"/>
                  </a:lnTo>
                  <a:lnTo>
                    <a:pt x="3070" y="3075"/>
                  </a:lnTo>
                  <a:close/>
                  <a:moveTo>
                    <a:pt x="2877" y="3075"/>
                  </a:moveTo>
                  <a:lnTo>
                    <a:pt x="2766" y="3075"/>
                  </a:lnTo>
                  <a:lnTo>
                    <a:pt x="2766" y="3049"/>
                  </a:lnTo>
                  <a:lnTo>
                    <a:pt x="2877" y="3049"/>
                  </a:lnTo>
                  <a:lnTo>
                    <a:pt x="2877" y="3075"/>
                  </a:lnTo>
                  <a:close/>
                  <a:moveTo>
                    <a:pt x="2684" y="3075"/>
                  </a:moveTo>
                  <a:lnTo>
                    <a:pt x="2573" y="3075"/>
                  </a:lnTo>
                  <a:lnTo>
                    <a:pt x="2573" y="3049"/>
                  </a:lnTo>
                  <a:lnTo>
                    <a:pt x="2684" y="3049"/>
                  </a:lnTo>
                  <a:lnTo>
                    <a:pt x="2684" y="3075"/>
                  </a:lnTo>
                  <a:close/>
                  <a:moveTo>
                    <a:pt x="2490" y="3075"/>
                  </a:moveTo>
                  <a:lnTo>
                    <a:pt x="2380" y="3075"/>
                  </a:lnTo>
                  <a:lnTo>
                    <a:pt x="2380" y="3049"/>
                  </a:lnTo>
                  <a:lnTo>
                    <a:pt x="2490" y="3049"/>
                  </a:lnTo>
                  <a:lnTo>
                    <a:pt x="2490" y="3075"/>
                  </a:lnTo>
                  <a:close/>
                  <a:moveTo>
                    <a:pt x="2297" y="3075"/>
                  </a:moveTo>
                  <a:lnTo>
                    <a:pt x="2186" y="3075"/>
                  </a:lnTo>
                  <a:lnTo>
                    <a:pt x="2186" y="3049"/>
                  </a:lnTo>
                  <a:lnTo>
                    <a:pt x="2297" y="3049"/>
                  </a:lnTo>
                  <a:lnTo>
                    <a:pt x="2297" y="3075"/>
                  </a:lnTo>
                  <a:close/>
                  <a:moveTo>
                    <a:pt x="2104" y="3075"/>
                  </a:moveTo>
                  <a:lnTo>
                    <a:pt x="1993" y="3075"/>
                  </a:lnTo>
                  <a:lnTo>
                    <a:pt x="1993" y="3049"/>
                  </a:lnTo>
                  <a:lnTo>
                    <a:pt x="2104" y="3049"/>
                  </a:lnTo>
                  <a:lnTo>
                    <a:pt x="2104" y="3075"/>
                  </a:lnTo>
                  <a:close/>
                  <a:moveTo>
                    <a:pt x="1910" y="3075"/>
                  </a:moveTo>
                  <a:lnTo>
                    <a:pt x="1800" y="3075"/>
                  </a:lnTo>
                  <a:lnTo>
                    <a:pt x="1800" y="3049"/>
                  </a:lnTo>
                  <a:lnTo>
                    <a:pt x="1910" y="3049"/>
                  </a:lnTo>
                  <a:lnTo>
                    <a:pt x="1910" y="3075"/>
                  </a:lnTo>
                  <a:close/>
                  <a:moveTo>
                    <a:pt x="1717" y="3075"/>
                  </a:moveTo>
                  <a:lnTo>
                    <a:pt x="1606" y="3075"/>
                  </a:lnTo>
                  <a:lnTo>
                    <a:pt x="1606" y="3049"/>
                  </a:lnTo>
                  <a:lnTo>
                    <a:pt x="1717" y="3049"/>
                  </a:lnTo>
                  <a:lnTo>
                    <a:pt x="1717" y="3075"/>
                  </a:lnTo>
                  <a:close/>
                  <a:moveTo>
                    <a:pt x="1524" y="3075"/>
                  </a:moveTo>
                  <a:lnTo>
                    <a:pt x="1413" y="3075"/>
                  </a:lnTo>
                  <a:lnTo>
                    <a:pt x="1413" y="3049"/>
                  </a:lnTo>
                  <a:lnTo>
                    <a:pt x="1524" y="3049"/>
                  </a:lnTo>
                  <a:lnTo>
                    <a:pt x="1524" y="3075"/>
                  </a:lnTo>
                  <a:close/>
                  <a:moveTo>
                    <a:pt x="1330" y="3075"/>
                  </a:moveTo>
                  <a:lnTo>
                    <a:pt x="1220" y="3075"/>
                  </a:lnTo>
                  <a:lnTo>
                    <a:pt x="1220" y="3049"/>
                  </a:lnTo>
                  <a:lnTo>
                    <a:pt x="1330" y="3049"/>
                  </a:lnTo>
                  <a:lnTo>
                    <a:pt x="1330" y="3075"/>
                  </a:lnTo>
                  <a:close/>
                  <a:moveTo>
                    <a:pt x="1137" y="3075"/>
                  </a:moveTo>
                  <a:lnTo>
                    <a:pt x="1026" y="3075"/>
                  </a:lnTo>
                  <a:lnTo>
                    <a:pt x="1026" y="3049"/>
                  </a:lnTo>
                  <a:lnTo>
                    <a:pt x="1137" y="3049"/>
                  </a:lnTo>
                  <a:lnTo>
                    <a:pt x="1137" y="3075"/>
                  </a:lnTo>
                  <a:close/>
                  <a:moveTo>
                    <a:pt x="943" y="3075"/>
                  </a:moveTo>
                  <a:lnTo>
                    <a:pt x="833" y="3075"/>
                  </a:lnTo>
                  <a:lnTo>
                    <a:pt x="833" y="3049"/>
                  </a:lnTo>
                  <a:lnTo>
                    <a:pt x="943" y="3049"/>
                  </a:lnTo>
                  <a:lnTo>
                    <a:pt x="943" y="3075"/>
                  </a:lnTo>
                  <a:close/>
                  <a:moveTo>
                    <a:pt x="750" y="3075"/>
                  </a:moveTo>
                  <a:lnTo>
                    <a:pt x="640" y="3075"/>
                  </a:lnTo>
                  <a:lnTo>
                    <a:pt x="640" y="3049"/>
                  </a:lnTo>
                  <a:lnTo>
                    <a:pt x="750" y="3049"/>
                  </a:lnTo>
                  <a:lnTo>
                    <a:pt x="750" y="3075"/>
                  </a:lnTo>
                  <a:close/>
                  <a:moveTo>
                    <a:pt x="557" y="3075"/>
                  </a:moveTo>
                  <a:lnTo>
                    <a:pt x="446" y="3075"/>
                  </a:lnTo>
                  <a:lnTo>
                    <a:pt x="446" y="3049"/>
                  </a:lnTo>
                  <a:lnTo>
                    <a:pt x="557" y="3049"/>
                  </a:lnTo>
                  <a:lnTo>
                    <a:pt x="557" y="3075"/>
                  </a:lnTo>
                  <a:close/>
                  <a:moveTo>
                    <a:pt x="363" y="3075"/>
                  </a:moveTo>
                  <a:lnTo>
                    <a:pt x="253" y="3075"/>
                  </a:lnTo>
                  <a:lnTo>
                    <a:pt x="253" y="3049"/>
                  </a:lnTo>
                  <a:lnTo>
                    <a:pt x="363" y="3049"/>
                  </a:lnTo>
                  <a:lnTo>
                    <a:pt x="363" y="3075"/>
                  </a:lnTo>
                  <a:close/>
                  <a:moveTo>
                    <a:pt x="167" y="3062"/>
                  </a:moveTo>
                  <a:lnTo>
                    <a:pt x="162" y="3061"/>
                  </a:lnTo>
                  <a:lnTo>
                    <a:pt x="151" y="3056"/>
                  </a:lnTo>
                  <a:lnTo>
                    <a:pt x="140" y="3052"/>
                  </a:lnTo>
                  <a:lnTo>
                    <a:pt x="130" y="3047"/>
                  </a:lnTo>
                  <a:lnTo>
                    <a:pt x="119" y="3042"/>
                  </a:lnTo>
                  <a:lnTo>
                    <a:pt x="109" y="3036"/>
                  </a:lnTo>
                  <a:lnTo>
                    <a:pt x="100" y="3030"/>
                  </a:lnTo>
                  <a:lnTo>
                    <a:pt x="90" y="3023"/>
                  </a:lnTo>
                  <a:lnTo>
                    <a:pt x="74" y="3009"/>
                  </a:lnTo>
                  <a:lnTo>
                    <a:pt x="68" y="3004"/>
                  </a:lnTo>
                  <a:lnTo>
                    <a:pt x="89" y="2988"/>
                  </a:lnTo>
                  <a:lnTo>
                    <a:pt x="92" y="2990"/>
                  </a:lnTo>
                  <a:lnTo>
                    <a:pt x="108" y="3003"/>
                  </a:lnTo>
                  <a:lnTo>
                    <a:pt x="116" y="3009"/>
                  </a:lnTo>
                  <a:lnTo>
                    <a:pt x="125" y="3015"/>
                  </a:lnTo>
                  <a:lnTo>
                    <a:pt x="134" y="3020"/>
                  </a:lnTo>
                  <a:lnTo>
                    <a:pt x="142" y="3025"/>
                  </a:lnTo>
                  <a:lnTo>
                    <a:pt x="152" y="3029"/>
                  </a:lnTo>
                  <a:lnTo>
                    <a:pt x="161" y="3033"/>
                  </a:lnTo>
                  <a:lnTo>
                    <a:pt x="171" y="3037"/>
                  </a:lnTo>
                  <a:lnTo>
                    <a:pt x="176" y="3038"/>
                  </a:lnTo>
                  <a:lnTo>
                    <a:pt x="167" y="3062"/>
                  </a:lnTo>
                  <a:close/>
                  <a:moveTo>
                    <a:pt x="21" y="2938"/>
                  </a:moveTo>
                  <a:lnTo>
                    <a:pt x="20" y="2937"/>
                  </a:lnTo>
                  <a:lnTo>
                    <a:pt x="15" y="2927"/>
                  </a:lnTo>
                  <a:lnTo>
                    <a:pt x="12" y="2916"/>
                  </a:lnTo>
                  <a:lnTo>
                    <a:pt x="9" y="2906"/>
                  </a:lnTo>
                  <a:lnTo>
                    <a:pt x="5" y="2895"/>
                  </a:lnTo>
                  <a:lnTo>
                    <a:pt x="3" y="2884"/>
                  </a:lnTo>
                  <a:lnTo>
                    <a:pt x="2" y="2872"/>
                  </a:lnTo>
                  <a:lnTo>
                    <a:pt x="1" y="2860"/>
                  </a:lnTo>
                  <a:lnTo>
                    <a:pt x="0" y="2849"/>
                  </a:lnTo>
                  <a:lnTo>
                    <a:pt x="29" y="2848"/>
                  </a:lnTo>
                  <a:lnTo>
                    <a:pt x="29" y="2859"/>
                  </a:lnTo>
                  <a:lnTo>
                    <a:pt x="30" y="2869"/>
                  </a:lnTo>
                  <a:lnTo>
                    <a:pt x="31" y="2880"/>
                  </a:lnTo>
                  <a:lnTo>
                    <a:pt x="33" y="2889"/>
                  </a:lnTo>
                  <a:lnTo>
                    <a:pt x="35" y="2899"/>
                  </a:lnTo>
                  <a:lnTo>
                    <a:pt x="39" y="2908"/>
                  </a:lnTo>
                  <a:lnTo>
                    <a:pt x="42" y="2917"/>
                  </a:lnTo>
                  <a:lnTo>
                    <a:pt x="45" y="2927"/>
                  </a:lnTo>
                  <a:lnTo>
                    <a:pt x="46" y="2928"/>
                  </a:lnTo>
                  <a:lnTo>
                    <a:pt x="21" y="2938"/>
                  </a:lnTo>
                  <a:close/>
                </a:path>
              </a:pathLst>
            </a:custGeom>
            <a:solidFill>
              <a:srgbClr val="00B050"/>
            </a:solidFill>
            <a:ln w="0">
              <a:solidFill>
                <a:srgbClr val="00B050"/>
              </a:solidFill>
              <a:prstDash val="solid"/>
              <a:round/>
              <a:headEnd/>
              <a:tailEnd/>
            </a:ln>
          </p:spPr>
          <p:txBody>
            <a:bodyPr/>
            <a:lstStyle/>
            <a:p>
              <a:endParaRPr lang="ja-JP" altLang="en-US"/>
            </a:p>
          </p:txBody>
        </p:sp>
        <p:sp>
          <p:nvSpPr>
            <p:cNvPr id="135" name="Freeform 95"/>
            <p:cNvSpPr>
              <a:spLocks noEditPoints="1"/>
            </p:cNvSpPr>
            <p:nvPr/>
          </p:nvSpPr>
          <p:spPr bwMode="auto">
            <a:xfrm>
              <a:off x="1333042" y="7427685"/>
              <a:ext cx="536575" cy="200024"/>
            </a:xfrm>
            <a:custGeom>
              <a:avLst/>
              <a:gdLst>
                <a:gd name="T0" fmla="*/ 0 w 624"/>
                <a:gd name="T1" fmla="*/ 2147483647 h 151"/>
                <a:gd name="T2" fmla="*/ 2147483647 w 624"/>
                <a:gd name="T3" fmla="*/ 2147483647 h 151"/>
                <a:gd name="T4" fmla="*/ 2147483647 w 624"/>
                <a:gd name="T5" fmla="*/ 2147483647 h 151"/>
                <a:gd name="T6" fmla="*/ 2147483647 w 624"/>
                <a:gd name="T7" fmla="*/ 2147483647 h 151"/>
                <a:gd name="T8" fmla="*/ 2147483647 w 624"/>
                <a:gd name="T9" fmla="*/ 0 h 151"/>
                <a:gd name="T10" fmla="*/ 2147483647 w 624"/>
                <a:gd name="T11" fmla="*/ 0 h 151"/>
                <a:gd name="T12" fmla="*/ 2147483647 w 624"/>
                <a:gd name="T13" fmla="*/ 2147483647 h 151"/>
                <a:gd name="T14" fmla="*/ 2147483647 w 624"/>
                <a:gd name="T15" fmla="*/ 2147483647 h 151"/>
                <a:gd name="T16" fmla="*/ 2147483647 w 624"/>
                <a:gd name="T17" fmla="*/ 2147483647 h 151"/>
                <a:gd name="T18" fmla="*/ 2147483647 w 624"/>
                <a:gd name="T19" fmla="*/ 2147483647 h 151"/>
                <a:gd name="T20" fmla="*/ 2147483647 w 624"/>
                <a:gd name="T21" fmla="*/ 2147483647 h 151"/>
                <a:gd name="T22" fmla="*/ 2147483647 w 624"/>
                <a:gd name="T23" fmla="*/ 2147483647 h 151"/>
                <a:gd name="T24" fmla="*/ 2147483647 w 624"/>
                <a:gd name="T25" fmla="*/ 2147483647 h 151"/>
                <a:gd name="T26" fmla="*/ 2147483647 w 624"/>
                <a:gd name="T27" fmla="*/ 2147483647 h 151"/>
                <a:gd name="T28" fmla="*/ 2147483647 w 624"/>
                <a:gd name="T29" fmla="*/ 2147483647 h 151"/>
                <a:gd name="T30" fmla="*/ 2147483647 w 624"/>
                <a:gd name="T31" fmla="*/ 2147483647 h 151"/>
                <a:gd name="T32" fmla="*/ 2147483647 w 624"/>
                <a:gd name="T33" fmla="*/ 2147483647 h 151"/>
                <a:gd name="T34" fmla="*/ 2147483647 w 624"/>
                <a:gd name="T35" fmla="*/ 2147483647 h 151"/>
                <a:gd name="T36" fmla="*/ 2147483647 w 624"/>
                <a:gd name="T37" fmla="*/ 2147483647 h 151"/>
                <a:gd name="T38" fmla="*/ 2147483647 w 624"/>
                <a:gd name="T39" fmla="*/ 2147483647 h 151"/>
                <a:gd name="T40" fmla="*/ 0 w 624"/>
                <a:gd name="T41" fmla="*/ 2147483647 h 151"/>
                <a:gd name="T42" fmla="*/ 2147483647 w 624"/>
                <a:gd name="T43" fmla="*/ 2147483647 h 151"/>
                <a:gd name="T44" fmla="*/ 2147483647 w 624"/>
                <a:gd name="T45" fmla="*/ 2147483647 h 151"/>
                <a:gd name="T46" fmla="*/ 2147483647 w 624"/>
                <a:gd name="T47" fmla="*/ 2147483647 h 151"/>
                <a:gd name="T48" fmla="*/ 2147483647 w 624"/>
                <a:gd name="T49" fmla="*/ 2147483647 h 151"/>
                <a:gd name="T50" fmla="*/ 2147483647 w 624"/>
                <a:gd name="T51" fmla="*/ 2147483647 h 151"/>
                <a:gd name="T52" fmla="*/ 2147483647 w 624"/>
                <a:gd name="T53" fmla="*/ 2147483647 h 151"/>
                <a:gd name="T54" fmla="*/ 2147483647 w 624"/>
                <a:gd name="T55" fmla="*/ 2147483647 h 151"/>
                <a:gd name="T56" fmla="*/ 2147483647 w 624"/>
                <a:gd name="T57" fmla="*/ 2147483647 h 151"/>
                <a:gd name="T58" fmla="*/ 2147483647 w 624"/>
                <a:gd name="T59" fmla="*/ 2147483647 h 151"/>
                <a:gd name="T60" fmla="*/ 2147483647 w 624"/>
                <a:gd name="T61" fmla="*/ 2147483647 h 151"/>
                <a:gd name="T62" fmla="*/ 2147483647 w 624"/>
                <a:gd name="T63" fmla="*/ 2147483647 h 151"/>
                <a:gd name="T64" fmla="*/ 2147483647 w 624"/>
                <a:gd name="T65" fmla="*/ 2147483647 h 151"/>
                <a:gd name="T66" fmla="*/ 2147483647 w 624"/>
                <a:gd name="T67" fmla="*/ 2147483647 h 151"/>
                <a:gd name="T68" fmla="*/ 2147483647 w 624"/>
                <a:gd name="T69" fmla="*/ 2147483647 h 151"/>
                <a:gd name="T70" fmla="*/ 2147483647 w 624"/>
                <a:gd name="T71" fmla="*/ 2147483647 h 151"/>
                <a:gd name="T72" fmla="*/ 2147483647 w 624"/>
                <a:gd name="T73" fmla="*/ 2147483647 h 151"/>
                <a:gd name="T74" fmla="*/ 2147483647 w 624"/>
                <a:gd name="T75" fmla="*/ 2147483647 h 151"/>
                <a:gd name="T76" fmla="*/ 2147483647 w 624"/>
                <a:gd name="T77" fmla="*/ 2147483647 h 151"/>
                <a:gd name="T78" fmla="*/ 2147483647 w 624"/>
                <a:gd name="T79" fmla="*/ 2147483647 h 151"/>
                <a:gd name="T80" fmla="*/ 2147483647 w 624"/>
                <a:gd name="T81" fmla="*/ 2147483647 h 151"/>
                <a:gd name="T82" fmla="*/ 2147483647 w 624"/>
                <a:gd name="T83" fmla="*/ 2147483647 h 151"/>
                <a:gd name="T84" fmla="*/ 2147483647 w 624"/>
                <a:gd name="T85" fmla="*/ 2147483647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4"/>
                <a:gd name="T130" fmla="*/ 0 h 151"/>
                <a:gd name="T131" fmla="*/ 624 w 624"/>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4" h="151">
                  <a:moveTo>
                    <a:pt x="0" y="27"/>
                  </a:moveTo>
                  <a:lnTo>
                    <a:pt x="0" y="22"/>
                  </a:lnTo>
                  <a:lnTo>
                    <a:pt x="0" y="21"/>
                  </a:lnTo>
                  <a:lnTo>
                    <a:pt x="2" y="17"/>
                  </a:lnTo>
                  <a:lnTo>
                    <a:pt x="2" y="16"/>
                  </a:lnTo>
                  <a:lnTo>
                    <a:pt x="4" y="12"/>
                  </a:lnTo>
                  <a:lnTo>
                    <a:pt x="6" y="12"/>
                  </a:lnTo>
                  <a:lnTo>
                    <a:pt x="8" y="8"/>
                  </a:lnTo>
                  <a:lnTo>
                    <a:pt x="9" y="7"/>
                  </a:lnTo>
                  <a:lnTo>
                    <a:pt x="13" y="5"/>
                  </a:lnTo>
                  <a:lnTo>
                    <a:pt x="13" y="4"/>
                  </a:lnTo>
                  <a:lnTo>
                    <a:pt x="18" y="2"/>
                  </a:lnTo>
                  <a:lnTo>
                    <a:pt x="19" y="2"/>
                  </a:lnTo>
                  <a:lnTo>
                    <a:pt x="23" y="0"/>
                  </a:lnTo>
                  <a:lnTo>
                    <a:pt x="24" y="0"/>
                  </a:lnTo>
                  <a:lnTo>
                    <a:pt x="30" y="0"/>
                  </a:lnTo>
                  <a:lnTo>
                    <a:pt x="593" y="0"/>
                  </a:lnTo>
                  <a:lnTo>
                    <a:pt x="599" y="0"/>
                  </a:lnTo>
                  <a:lnTo>
                    <a:pt x="600" y="0"/>
                  </a:lnTo>
                  <a:lnTo>
                    <a:pt x="604" y="2"/>
                  </a:lnTo>
                  <a:lnTo>
                    <a:pt x="606" y="2"/>
                  </a:lnTo>
                  <a:lnTo>
                    <a:pt x="610" y="4"/>
                  </a:lnTo>
                  <a:lnTo>
                    <a:pt x="611" y="5"/>
                  </a:lnTo>
                  <a:lnTo>
                    <a:pt x="614" y="7"/>
                  </a:lnTo>
                  <a:lnTo>
                    <a:pt x="615" y="8"/>
                  </a:lnTo>
                  <a:lnTo>
                    <a:pt x="619" y="11"/>
                  </a:lnTo>
                  <a:lnTo>
                    <a:pt x="619" y="12"/>
                  </a:lnTo>
                  <a:lnTo>
                    <a:pt x="621" y="16"/>
                  </a:lnTo>
                  <a:lnTo>
                    <a:pt x="622" y="17"/>
                  </a:lnTo>
                  <a:lnTo>
                    <a:pt x="623" y="21"/>
                  </a:lnTo>
                  <a:lnTo>
                    <a:pt x="623" y="22"/>
                  </a:lnTo>
                  <a:lnTo>
                    <a:pt x="624" y="27"/>
                  </a:lnTo>
                  <a:lnTo>
                    <a:pt x="624" y="123"/>
                  </a:lnTo>
                  <a:lnTo>
                    <a:pt x="623" y="128"/>
                  </a:lnTo>
                  <a:lnTo>
                    <a:pt x="623" y="129"/>
                  </a:lnTo>
                  <a:lnTo>
                    <a:pt x="622" y="133"/>
                  </a:lnTo>
                  <a:lnTo>
                    <a:pt x="621" y="134"/>
                  </a:lnTo>
                  <a:lnTo>
                    <a:pt x="619" y="138"/>
                  </a:lnTo>
                  <a:lnTo>
                    <a:pt x="619" y="139"/>
                  </a:lnTo>
                  <a:lnTo>
                    <a:pt x="615" y="142"/>
                  </a:lnTo>
                  <a:lnTo>
                    <a:pt x="614" y="143"/>
                  </a:lnTo>
                  <a:lnTo>
                    <a:pt x="611" y="146"/>
                  </a:lnTo>
                  <a:lnTo>
                    <a:pt x="610" y="146"/>
                  </a:lnTo>
                  <a:lnTo>
                    <a:pt x="606" y="148"/>
                  </a:lnTo>
                  <a:lnTo>
                    <a:pt x="604" y="149"/>
                  </a:lnTo>
                  <a:lnTo>
                    <a:pt x="600" y="150"/>
                  </a:lnTo>
                  <a:lnTo>
                    <a:pt x="599" y="150"/>
                  </a:lnTo>
                  <a:lnTo>
                    <a:pt x="593" y="151"/>
                  </a:lnTo>
                  <a:lnTo>
                    <a:pt x="30" y="151"/>
                  </a:lnTo>
                  <a:lnTo>
                    <a:pt x="24" y="150"/>
                  </a:lnTo>
                  <a:lnTo>
                    <a:pt x="23" y="150"/>
                  </a:lnTo>
                  <a:lnTo>
                    <a:pt x="19" y="149"/>
                  </a:lnTo>
                  <a:lnTo>
                    <a:pt x="18" y="148"/>
                  </a:lnTo>
                  <a:lnTo>
                    <a:pt x="13" y="146"/>
                  </a:lnTo>
                  <a:lnTo>
                    <a:pt x="12" y="146"/>
                  </a:lnTo>
                  <a:lnTo>
                    <a:pt x="9" y="143"/>
                  </a:lnTo>
                  <a:lnTo>
                    <a:pt x="8" y="142"/>
                  </a:lnTo>
                  <a:lnTo>
                    <a:pt x="6" y="139"/>
                  </a:lnTo>
                  <a:lnTo>
                    <a:pt x="4" y="138"/>
                  </a:lnTo>
                  <a:lnTo>
                    <a:pt x="2" y="134"/>
                  </a:lnTo>
                  <a:lnTo>
                    <a:pt x="2" y="133"/>
                  </a:lnTo>
                  <a:lnTo>
                    <a:pt x="0" y="129"/>
                  </a:lnTo>
                  <a:lnTo>
                    <a:pt x="0" y="128"/>
                  </a:lnTo>
                  <a:lnTo>
                    <a:pt x="0" y="123"/>
                  </a:lnTo>
                  <a:lnTo>
                    <a:pt x="0" y="27"/>
                  </a:lnTo>
                  <a:close/>
                  <a:moveTo>
                    <a:pt x="9" y="123"/>
                  </a:moveTo>
                  <a:lnTo>
                    <a:pt x="9" y="127"/>
                  </a:lnTo>
                  <a:lnTo>
                    <a:pt x="10" y="131"/>
                  </a:lnTo>
                  <a:lnTo>
                    <a:pt x="10" y="130"/>
                  </a:lnTo>
                  <a:lnTo>
                    <a:pt x="12" y="134"/>
                  </a:lnTo>
                  <a:lnTo>
                    <a:pt x="16" y="137"/>
                  </a:lnTo>
                  <a:lnTo>
                    <a:pt x="14" y="137"/>
                  </a:lnTo>
                  <a:lnTo>
                    <a:pt x="19" y="140"/>
                  </a:lnTo>
                  <a:lnTo>
                    <a:pt x="18" y="139"/>
                  </a:lnTo>
                  <a:lnTo>
                    <a:pt x="22" y="141"/>
                  </a:lnTo>
                  <a:lnTo>
                    <a:pt x="21" y="141"/>
                  </a:lnTo>
                  <a:lnTo>
                    <a:pt x="27" y="142"/>
                  </a:lnTo>
                  <a:lnTo>
                    <a:pt x="25" y="142"/>
                  </a:lnTo>
                  <a:lnTo>
                    <a:pt x="30" y="143"/>
                  </a:lnTo>
                  <a:lnTo>
                    <a:pt x="593" y="143"/>
                  </a:lnTo>
                  <a:lnTo>
                    <a:pt x="598" y="142"/>
                  </a:lnTo>
                  <a:lnTo>
                    <a:pt x="602" y="141"/>
                  </a:lnTo>
                  <a:lnTo>
                    <a:pt x="601" y="141"/>
                  </a:lnTo>
                  <a:lnTo>
                    <a:pt x="606" y="139"/>
                  </a:lnTo>
                  <a:lnTo>
                    <a:pt x="606" y="140"/>
                  </a:lnTo>
                  <a:lnTo>
                    <a:pt x="609" y="137"/>
                  </a:lnTo>
                  <a:lnTo>
                    <a:pt x="612" y="134"/>
                  </a:lnTo>
                  <a:lnTo>
                    <a:pt x="611" y="134"/>
                  </a:lnTo>
                  <a:lnTo>
                    <a:pt x="613" y="130"/>
                  </a:lnTo>
                  <a:lnTo>
                    <a:pt x="613" y="131"/>
                  </a:lnTo>
                  <a:lnTo>
                    <a:pt x="614" y="127"/>
                  </a:lnTo>
                  <a:lnTo>
                    <a:pt x="615" y="123"/>
                  </a:lnTo>
                  <a:lnTo>
                    <a:pt x="615" y="28"/>
                  </a:lnTo>
                  <a:lnTo>
                    <a:pt x="614" y="23"/>
                  </a:lnTo>
                  <a:lnTo>
                    <a:pt x="614" y="24"/>
                  </a:lnTo>
                  <a:lnTo>
                    <a:pt x="613" y="19"/>
                  </a:lnTo>
                  <a:lnTo>
                    <a:pt x="613" y="20"/>
                  </a:lnTo>
                  <a:lnTo>
                    <a:pt x="611" y="16"/>
                  </a:lnTo>
                  <a:lnTo>
                    <a:pt x="612" y="17"/>
                  </a:lnTo>
                  <a:lnTo>
                    <a:pt x="609" y="13"/>
                  </a:lnTo>
                  <a:lnTo>
                    <a:pt x="609" y="14"/>
                  </a:lnTo>
                  <a:lnTo>
                    <a:pt x="606" y="11"/>
                  </a:lnTo>
                  <a:lnTo>
                    <a:pt x="601" y="9"/>
                  </a:lnTo>
                  <a:lnTo>
                    <a:pt x="602" y="9"/>
                  </a:lnTo>
                  <a:lnTo>
                    <a:pt x="598" y="8"/>
                  </a:lnTo>
                  <a:lnTo>
                    <a:pt x="593" y="8"/>
                  </a:lnTo>
                  <a:lnTo>
                    <a:pt x="31" y="8"/>
                  </a:lnTo>
                  <a:lnTo>
                    <a:pt x="25" y="8"/>
                  </a:lnTo>
                  <a:lnTo>
                    <a:pt x="27" y="8"/>
                  </a:lnTo>
                  <a:lnTo>
                    <a:pt x="21" y="9"/>
                  </a:lnTo>
                  <a:lnTo>
                    <a:pt x="22" y="9"/>
                  </a:lnTo>
                  <a:lnTo>
                    <a:pt x="18" y="11"/>
                  </a:lnTo>
                  <a:lnTo>
                    <a:pt x="19" y="11"/>
                  </a:lnTo>
                  <a:lnTo>
                    <a:pt x="14" y="14"/>
                  </a:lnTo>
                  <a:lnTo>
                    <a:pt x="16" y="13"/>
                  </a:lnTo>
                  <a:lnTo>
                    <a:pt x="12" y="17"/>
                  </a:lnTo>
                  <a:lnTo>
                    <a:pt x="12" y="16"/>
                  </a:lnTo>
                  <a:lnTo>
                    <a:pt x="10" y="20"/>
                  </a:lnTo>
                  <a:lnTo>
                    <a:pt x="10" y="19"/>
                  </a:lnTo>
                  <a:lnTo>
                    <a:pt x="9" y="24"/>
                  </a:lnTo>
                  <a:lnTo>
                    <a:pt x="9" y="23"/>
                  </a:lnTo>
                  <a:lnTo>
                    <a:pt x="9" y="27"/>
                  </a:lnTo>
                  <a:lnTo>
                    <a:pt x="9" y="123"/>
                  </a:lnTo>
                  <a:close/>
                </a:path>
              </a:pathLst>
            </a:custGeom>
            <a:solidFill>
              <a:schemeClr val="bg1"/>
            </a:solidFill>
            <a:ln w="0">
              <a:solidFill>
                <a:srgbClr val="FF0000"/>
              </a:solidFill>
              <a:prstDash val="solid"/>
              <a:round/>
              <a:headEnd/>
              <a:tailEnd/>
            </a:ln>
          </p:spPr>
          <p:txBody>
            <a:bodyPr/>
            <a:lstStyle/>
            <a:p>
              <a:endParaRPr lang="ja-JP" altLang="en-US"/>
            </a:p>
          </p:txBody>
        </p:sp>
      </p:grpSp>
      <p:sp>
        <p:nvSpPr>
          <p:cNvPr id="136" name="角丸四角形 135"/>
          <p:cNvSpPr/>
          <p:nvPr/>
        </p:nvSpPr>
        <p:spPr bwMode="auto">
          <a:xfrm>
            <a:off x="7241130" y="5924687"/>
            <a:ext cx="1579562" cy="211137"/>
          </a:xfrm>
          <a:prstGeom prst="roundRect">
            <a:avLst/>
          </a:prstGeom>
          <a:solidFill>
            <a:srgbClr val="FFFF99"/>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100" dirty="0" smtClean="0">
                <a:solidFill>
                  <a:schemeClr val="tx1"/>
                </a:solidFill>
                <a:latin typeface="ＭＳ Ｐ明朝" pitchFamily="18" charset="-128"/>
                <a:ea typeface="ＭＳ Ｐ明朝" pitchFamily="18" charset="-128"/>
              </a:rPr>
              <a:t>広域活動組織</a:t>
            </a:r>
            <a:endParaRPr lang="ja-JP" altLang="en-US" sz="1100" dirty="0">
              <a:solidFill>
                <a:schemeClr val="tx1"/>
              </a:solidFill>
              <a:latin typeface="ＭＳ Ｐ明朝" pitchFamily="18" charset="-128"/>
              <a:ea typeface="ＭＳ Ｐ明朝" pitchFamily="18" charset="-128"/>
            </a:endParaRPr>
          </a:p>
        </p:txBody>
      </p:sp>
      <p:sp>
        <p:nvSpPr>
          <p:cNvPr id="137" name="テキスト ボックス 4"/>
          <p:cNvSpPr txBox="1">
            <a:spLocks noChangeArrowheads="1"/>
          </p:cNvSpPr>
          <p:nvPr/>
        </p:nvSpPr>
        <p:spPr bwMode="auto">
          <a:xfrm>
            <a:off x="7657055" y="3946662"/>
            <a:ext cx="1760537" cy="153987"/>
          </a:xfrm>
          <a:prstGeom prst="rect">
            <a:avLst/>
          </a:prstGeom>
          <a:noFill/>
          <a:ln w="9525">
            <a:noFill/>
            <a:miter lim="800000"/>
            <a:headEnd/>
            <a:tailEnd/>
          </a:ln>
        </p:spPr>
        <p:txBody>
          <a:bodyPr wrap="none" lIns="36000" tIns="0" rIns="36000" bIns="0" anchor="b">
            <a:spAutoFit/>
          </a:bodyPr>
          <a:lstStyle/>
          <a:p>
            <a:r>
              <a:rPr lang="ja-JP" altLang="en-US" sz="1000">
                <a:solidFill>
                  <a:srgbClr val="008000"/>
                </a:solidFill>
                <a:latin typeface="ＭＳ Ｐ明朝" pitchFamily="18" charset="-128"/>
                <a:ea typeface="ＭＳ Ｐ明朝" pitchFamily="18" charset="-128"/>
              </a:rPr>
              <a:t>対象となる区域が２００</a:t>
            </a:r>
            <a:r>
              <a:rPr lang="en-US" altLang="ja-JP" sz="1000">
                <a:solidFill>
                  <a:srgbClr val="008000"/>
                </a:solidFill>
                <a:latin typeface="ＭＳ Ｐ明朝" pitchFamily="18" charset="-128"/>
                <a:ea typeface="ＭＳ Ｐ明朝" pitchFamily="18" charset="-128"/>
              </a:rPr>
              <a:t>ha</a:t>
            </a:r>
            <a:r>
              <a:rPr lang="ja-JP" altLang="en-US" sz="1000">
                <a:solidFill>
                  <a:srgbClr val="008000"/>
                </a:solidFill>
                <a:latin typeface="ＭＳ Ｐ明朝" pitchFamily="18" charset="-128"/>
                <a:ea typeface="ＭＳ Ｐ明朝" pitchFamily="18" charset="-128"/>
              </a:rPr>
              <a:t>以上等</a:t>
            </a:r>
          </a:p>
        </p:txBody>
      </p:sp>
      <p:sp>
        <p:nvSpPr>
          <p:cNvPr id="138" name="テキスト ボックス 157"/>
          <p:cNvSpPr txBox="1">
            <a:spLocks noChangeArrowheads="1"/>
          </p:cNvSpPr>
          <p:nvPr/>
        </p:nvSpPr>
        <p:spPr bwMode="auto">
          <a:xfrm>
            <a:off x="6180399" y="6342199"/>
            <a:ext cx="569388" cy="246221"/>
          </a:xfrm>
          <a:prstGeom prst="rect">
            <a:avLst/>
          </a:prstGeom>
          <a:solidFill>
            <a:schemeClr val="bg1"/>
          </a:solidFill>
          <a:ln w="25400" cmpd="dbl">
            <a:solidFill>
              <a:srgbClr val="000000"/>
            </a:solidFill>
            <a:miter lim="800000"/>
            <a:headEnd/>
            <a:tailEnd/>
          </a:ln>
        </p:spPr>
        <p:txBody>
          <a:bodyPr wrap="none">
            <a:spAutoFit/>
          </a:bodyPr>
          <a:lstStyle/>
          <a:p>
            <a:pPr algn="ctr"/>
            <a:r>
              <a:rPr lang="ja-JP" altLang="en-US" sz="1000" dirty="0">
                <a:latin typeface="ＭＳ Ｐ明朝" pitchFamily="18" charset="-128"/>
                <a:ea typeface="ＭＳ Ｐ明朝" pitchFamily="18" charset="-128"/>
              </a:rPr>
              <a:t>市町村</a:t>
            </a:r>
            <a:endParaRPr lang="en-US" altLang="ja-JP" sz="1000" dirty="0">
              <a:latin typeface="ＭＳ Ｐ明朝" pitchFamily="18" charset="-128"/>
              <a:ea typeface="ＭＳ Ｐ明朝" pitchFamily="18" charset="-128"/>
            </a:endParaRPr>
          </a:p>
        </p:txBody>
      </p:sp>
      <p:cxnSp>
        <p:nvCxnSpPr>
          <p:cNvPr id="139" name="カギ線コネクタ 138"/>
          <p:cNvCxnSpPr>
            <a:stCxn id="144" idx="2"/>
            <a:endCxn id="138" idx="1"/>
          </p:cNvCxnSpPr>
          <p:nvPr/>
        </p:nvCxnSpPr>
        <p:spPr>
          <a:xfrm rot="16200000" flipH="1">
            <a:off x="4646182" y="4931092"/>
            <a:ext cx="951785" cy="2116650"/>
          </a:xfrm>
          <a:prstGeom prst="bentConnector2">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0" name="カギ線コネクタ 139"/>
          <p:cNvCxnSpPr>
            <a:stCxn id="145" idx="2"/>
            <a:endCxn id="138" idx="1"/>
          </p:cNvCxnSpPr>
          <p:nvPr/>
        </p:nvCxnSpPr>
        <p:spPr>
          <a:xfrm rot="16200000" flipH="1">
            <a:off x="5190868" y="5475779"/>
            <a:ext cx="785098" cy="1193963"/>
          </a:xfrm>
          <a:prstGeom prst="bentConnector2">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1" name="カギ線コネクタ 140"/>
          <p:cNvCxnSpPr>
            <a:endCxn id="138" idx="1"/>
          </p:cNvCxnSpPr>
          <p:nvPr/>
        </p:nvCxnSpPr>
        <p:spPr>
          <a:xfrm rot="16200000" flipH="1">
            <a:off x="5622124" y="5907035"/>
            <a:ext cx="735886" cy="380664"/>
          </a:xfrm>
          <a:prstGeom prst="bentConnector2">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2" name="カギ線コネクタ 141"/>
          <p:cNvCxnSpPr>
            <a:stCxn id="146" idx="3"/>
          </p:cNvCxnSpPr>
          <p:nvPr/>
        </p:nvCxnSpPr>
        <p:spPr>
          <a:xfrm>
            <a:off x="6131468" y="4330296"/>
            <a:ext cx="119062" cy="1989678"/>
          </a:xfrm>
          <a:prstGeom prst="bentConnector2">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3" name="カギ線コネクタ 142"/>
          <p:cNvCxnSpPr>
            <a:stCxn id="136" idx="2"/>
            <a:endCxn id="138" idx="3"/>
          </p:cNvCxnSpPr>
          <p:nvPr/>
        </p:nvCxnSpPr>
        <p:spPr>
          <a:xfrm rot="5400000">
            <a:off x="7225606" y="5660005"/>
            <a:ext cx="329486" cy="1281124"/>
          </a:xfrm>
          <a:prstGeom prst="bentConnector2">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4" name="角丸四角形 143"/>
          <p:cNvSpPr/>
          <p:nvPr/>
        </p:nvSpPr>
        <p:spPr>
          <a:xfrm>
            <a:off x="3793080" y="5323819"/>
            <a:ext cx="541337" cy="189706"/>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tx1"/>
                </a:solidFill>
                <a:latin typeface="ＭＳ Ｐ明朝" pitchFamily="18" charset="-128"/>
                <a:ea typeface="ＭＳ Ｐ明朝" pitchFamily="18" charset="-128"/>
              </a:rPr>
              <a:t>活動組織</a:t>
            </a:r>
            <a:endParaRPr lang="ja-JP" altLang="en-US" sz="500" dirty="0">
              <a:solidFill>
                <a:schemeClr val="tx1"/>
              </a:solidFill>
              <a:latin typeface="ＭＳ Ｐ明朝" pitchFamily="18" charset="-128"/>
              <a:ea typeface="ＭＳ Ｐ明朝" pitchFamily="18" charset="-128"/>
            </a:endParaRPr>
          </a:p>
        </p:txBody>
      </p:sp>
      <p:sp>
        <p:nvSpPr>
          <p:cNvPr id="145" name="角丸四角形 144"/>
          <p:cNvSpPr/>
          <p:nvPr/>
        </p:nvSpPr>
        <p:spPr>
          <a:xfrm>
            <a:off x="4693192" y="5524637"/>
            <a:ext cx="586487" cy="15557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tx1"/>
                </a:solidFill>
                <a:latin typeface="ＭＳ Ｐ明朝" pitchFamily="18" charset="-128"/>
                <a:ea typeface="ＭＳ Ｐ明朝" pitchFamily="18" charset="-128"/>
              </a:rPr>
              <a:t>活動組織</a:t>
            </a:r>
            <a:endParaRPr lang="ja-JP" altLang="en-US" sz="900" dirty="0">
              <a:solidFill>
                <a:schemeClr val="tx1"/>
              </a:solidFill>
              <a:latin typeface="ＭＳ Ｐ明朝" pitchFamily="18" charset="-128"/>
              <a:ea typeface="ＭＳ Ｐ明朝" pitchFamily="18" charset="-128"/>
            </a:endParaRPr>
          </a:p>
        </p:txBody>
      </p:sp>
      <p:sp>
        <p:nvSpPr>
          <p:cNvPr id="146" name="角丸四角形 145"/>
          <p:cNvSpPr/>
          <p:nvPr/>
        </p:nvSpPr>
        <p:spPr>
          <a:xfrm>
            <a:off x="5537048" y="4232411"/>
            <a:ext cx="594420" cy="195769"/>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tx1"/>
                </a:solidFill>
                <a:latin typeface="ＭＳ Ｐ明朝" pitchFamily="18" charset="-128"/>
                <a:ea typeface="ＭＳ Ｐ明朝" pitchFamily="18" charset="-128"/>
              </a:rPr>
              <a:t>活動組織</a:t>
            </a:r>
            <a:endParaRPr lang="ja-JP" altLang="en-US" sz="500" dirty="0">
              <a:solidFill>
                <a:schemeClr val="tx1"/>
              </a:solidFill>
              <a:latin typeface="ＭＳ Ｐ明朝" pitchFamily="18" charset="-128"/>
              <a:ea typeface="ＭＳ Ｐ明朝" pitchFamily="18" charset="-128"/>
            </a:endParaRPr>
          </a:p>
        </p:txBody>
      </p:sp>
      <p:sp>
        <p:nvSpPr>
          <p:cNvPr id="147" name="角丸四角形 146"/>
          <p:cNvSpPr/>
          <p:nvPr/>
        </p:nvSpPr>
        <p:spPr>
          <a:xfrm>
            <a:off x="5537047" y="5575437"/>
            <a:ext cx="549956" cy="153987"/>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tx1"/>
                </a:solidFill>
                <a:latin typeface="ＭＳ Ｐ明朝" pitchFamily="18" charset="-128"/>
                <a:ea typeface="ＭＳ Ｐ明朝" pitchFamily="18" charset="-128"/>
              </a:rPr>
              <a:t>活動組織</a:t>
            </a:r>
          </a:p>
        </p:txBody>
      </p:sp>
      <p:sp>
        <p:nvSpPr>
          <p:cNvPr id="148" name="四角形吹き出し 147"/>
          <p:cNvSpPr/>
          <p:nvPr/>
        </p:nvSpPr>
        <p:spPr>
          <a:xfrm>
            <a:off x="4845592" y="4034236"/>
            <a:ext cx="628650" cy="263264"/>
          </a:xfrm>
          <a:prstGeom prst="wedgeRectCallout">
            <a:avLst>
              <a:gd name="adj1" fmla="val 47498"/>
              <a:gd name="adj2" fmla="val 228602"/>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700" dirty="0">
                <a:solidFill>
                  <a:schemeClr val="tx1"/>
                </a:solidFill>
              </a:rPr>
              <a:t>老朽化が著しい水路</a:t>
            </a:r>
            <a:endParaRPr lang="ja-JP" altLang="en-US" sz="500" dirty="0">
              <a:solidFill>
                <a:schemeClr val="tx1"/>
              </a:solidFill>
            </a:endParaRPr>
          </a:p>
        </p:txBody>
      </p:sp>
      <p:sp>
        <p:nvSpPr>
          <p:cNvPr id="149" name="四角形吹き出し 148"/>
          <p:cNvSpPr/>
          <p:nvPr/>
        </p:nvSpPr>
        <p:spPr>
          <a:xfrm>
            <a:off x="7657055" y="4149862"/>
            <a:ext cx="788403" cy="307975"/>
          </a:xfrm>
          <a:prstGeom prst="wedgeRectCallout">
            <a:avLst>
              <a:gd name="adj1" fmla="val 61600"/>
              <a:gd name="adj2" fmla="val 143985"/>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700" dirty="0">
                <a:solidFill>
                  <a:schemeClr val="tx1"/>
                </a:solidFill>
              </a:rPr>
              <a:t>老朽化が著しい</a:t>
            </a:r>
            <a:r>
              <a:rPr lang="ja-JP" altLang="en-US" sz="700" dirty="0" smtClean="0">
                <a:solidFill>
                  <a:schemeClr val="tx1"/>
                </a:solidFill>
              </a:rPr>
              <a:t>水路へ</a:t>
            </a:r>
            <a:r>
              <a:rPr lang="ja-JP" altLang="en-US" sz="700" dirty="0">
                <a:solidFill>
                  <a:schemeClr val="tx1"/>
                </a:solidFill>
              </a:rPr>
              <a:t>の重点的な活動</a:t>
            </a:r>
            <a:endParaRPr lang="ja-JP" altLang="en-US" sz="400" dirty="0">
              <a:solidFill>
                <a:schemeClr val="tx1"/>
              </a:solidFill>
            </a:endParaRPr>
          </a:p>
        </p:txBody>
      </p:sp>
      <p:sp>
        <p:nvSpPr>
          <p:cNvPr id="150" name="テキスト ボックス 402"/>
          <p:cNvSpPr txBox="1">
            <a:spLocks noChangeArrowheads="1"/>
          </p:cNvSpPr>
          <p:nvPr/>
        </p:nvSpPr>
        <p:spPr bwMode="auto">
          <a:xfrm>
            <a:off x="7185791" y="6294674"/>
            <a:ext cx="778024" cy="153888"/>
          </a:xfrm>
          <a:prstGeom prst="rect">
            <a:avLst/>
          </a:prstGeom>
          <a:noFill/>
          <a:ln w="9525">
            <a:noFill/>
            <a:miter lim="800000"/>
            <a:headEnd/>
            <a:tailEnd/>
          </a:ln>
        </p:spPr>
        <p:txBody>
          <a:bodyPr wrap="none" lIns="36000" tIns="0" rIns="36000" bIns="0" anchor="b">
            <a:spAutoFit/>
          </a:bodyPr>
          <a:lstStyle/>
          <a:p>
            <a:r>
              <a:rPr lang="ja-JP" altLang="en-US" sz="1000" dirty="0">
                <a:latin typeface="ＭＳ Ｐ明朝" pitchFamily="18" charset="-128"/>
                <a:ea typeface="ＭＳ Ｐ明朝" pitchFamily="18" charset="-128"/>
              </a:rPr>
              <a:t>←申請・報告</a:t>
            </a:r>
            <a:endParaRPr lang="ja-JP" altLang="en-US" sz="700" dirty="0">
              <a:latin typeface="ＭＳ Ｐ明朝" pitchFamily="18" charset="-128"/>
              <a:ea typeface="ＭＳ Ｐ明朝" pitchFamily="18" charset="-128"/>
            </a:endParaRPr>
          </a:p>
        </p:txBody>
      </p:sp>
      <p:sp>
        <p:nvSpPr>
          <p:cNvPr id="151" name="テキスト ボックス 403"/>
          <p:cNvSpPr txBox="1">
            <a:spLocks noChangeArrowheads="1"/>
          </p:cNvSpPr>
          <p:nvPr/>
        </p:nvSpPr>
        <p:spPr bwMode="auto">
          <a:xfrm>
            <a:off x="4074067" y="5755321"/>
            <a:ext cx="153888" cy="705321"/>
          </a:xfrm>
          <a:prstGeom prst="rect">
            <a:avLst/>
          </a:prstGeom>
          <a:noFill/>
          <a:ln w="9525">
            <a:noFill/>
            <a:miter lim="800000"/>
            <a:headEnd/>
            <a:tailEnd/>
          </a:ln>
        </p:spPr>
        <p:txBody>
          <a:bodyPr vert="eaVert" wrap="none" lIns="0" tIns="0" rIns="0" bIns="0" anchor="b">
            <a:spAutoFit/>
          </a:bodyPr>
          <a:lstStyle/>
          <a:p>
            <a:r>
              <a:rPr lang="ja-JP" altLang="en-US" sz="1000" dirty="0">
                <a:latin typeface="ＭＳ Ｐ明朝" pitchFamily="18" charset="-128"/>
                <a:ea typeface="ＭＳ Ｐ明朝" pitchFamily="18" charset="-128"/>
              </a:rPr>
              <a:t>申請・報告→</a:t>
            </a:r>
          </a:p>
        </p:txBody>
      </p:sp>
      <p:sp>
        <p:nvSpPr>
          <p:cNvPr id="152" name="テキスト ボックス 404"/>
          <p:cNvSpPr txBox="1">
            <a:spLocks noChangeArrowheads="1"/>
          </p:cNvSpPr>
          <p:nvPr/>
        </p:nvSpPr>
        <p:spPr bwMode="auto">
          <a:xfrm>
            <a:off x="5015455" y="5724324"/>
            <a:ext cx="153888" cy="705321"/>
          </a:xfrm>
          <a:prstGeom prst="rect">
            <a:avLst/>
          </a:prstGeom>
          <a:noFill/>
          <a:ln w="9525">
            <a:noFill/>
            <a:miter lim="800000"/>
            <a:headEnd/>
            <a:tailEnd/>
          </a:ln>
        </p:spPr>
        <p:txBody>
          <a:bodyPr vert="eaVert" wrap="none" lIns="0" tIns="0" rIns="0" bIns="0" anchor="b">
            <a:spAutoFit/>
          </a:bodyPr>
          <a:lstStyle/>
          <a:p>
            <a:r>
              <a:rPr lang="ja-JP" altLang="en-US" sz="1000" dirty="0">
                <a:latin typeface="ＭＳ Ｐ明朝" pitchFamily="18" charset="-128"/>
                <a:ea typeface="ＭＳ Ｐ明朝" pitchFamily="18" charset="-128"/>
              </a:rPr>
              <a:t>申請・報告→</a:t>
            </a:r>
          </a:p>
        </p:txBody>
      </p:sp>
      <p:sp>
        <p:nvSpPr>
          <p:cNvPr id="153" name="テキスト ボックス 405"/>
          <p:cNvSpPr txBox="1">
            <a:spLocks noChangeArrowheads="1"/>
          </p:cNvSpPr>
          <p:nvPr/>
        </p:nvSpPr>
        <p:spPr bwMode="auto">
          <a:xfrm>
            <a:off x="5831117" y="5739564"/>
            <a:ext cx="153888" cy="705321"/>
          </a:xfrm>
          <a:prstGeom prst="rect">
            <a:avLst/>
          </a:prstGeom>
          <a:noFill/>
          <a:ln w="9525">
            <a:noFill/>
            <a:miter lim="800000"/>
            <a:headEnd/>
            <a:tailEnd/>
          </a:ln>
        </p:spPr>
        <p:txBody>
          <a:bodyPr vert="eaVert" wrap="none" lIns="0" tIns="0" rIns="0" bIns="0" anchor="b">
            <a:spAutoFit/>
          </a:bodyPr>
          <a:lstStyle/>
          <a:p>
            <a:r>
              <a:rPr lang="ja-JP" altLang="en-US" sz="1000">
                <a:latin typeface="ＭＳ Ｐ明朝" pitchFamily="18" charset="-128"/>
                <a:ea typeface="ＭＳ Ｐ明朝" pitchFamily="18" charset="-128"/>
              </a:rPr>
              <a:t>申請・報告→</a:t>
            </a:r>
          </a:p>
        </p:txBody>
      </p:sp>
      <p:sp>
        <p:nvSpPr>
          <p:cNvPr id="154" name="テキスト ボックス 406"/>
          <p:cNvSpPr txBox="1">
            <a:spLocks noChangeArrowheads="1"/>
          </p:cNvSpPr>
          <p:nvPr/>
        </p:nvSpPr>
        <p:spPr bwMode="auto">
          <a:xfrm>
            <a:off x="6267978" y="5606596"/>
            <a:ext cx="153888" cy="705321"/>
          </a:xfrm>
          <a:prstGeom prst="rect">
            <a:avLst/>
          </a:prstGeom>
          <a:noFill/>
          <a:ln w="9525">
            <a:noFill/>
            <a:miter lim="800000"/>
            <a:headEnd/>
            <a:tailEnd/>
          </a:ln>
        </p:spPr>
        <p:txBody>
          <a:bodyPr vert="eaVert" wrap="none" lIns="0" tIns="0" rIns="0" bIns="0" anchor="b">
            <a:spAutoFit/>
          </a:bodyPr>
          <a:lstStyle/>
          <a:p>
            <a:r>
              <a:rPr lang="ja-JP" altLang="en-US" sz="1000" dirty="0">
                <a:latin typeface="ＭＳ Ｐ明朝" pitchFamily="18" charset="-128"/>
                <a:ea typeface="ＭＳ Ｐ明朝" pitchFamily="18" charset="-128"/>
              </a:rPr>
              <a:t>申請・報告→</a:t>
            </a:r>
          </a:p>
        </p:txBody>
      </p:sp>
      <p:sp>
        <p:nvSpPr>
          <p:cNvPr id="155" name="テキスト ボックス 403"/>
          <p:cNvSpPr txBox="1">
            <a:spLocks noChangeArrowheads="1"/>
          </p:cNvSpPr>
          <p:nvPr/>
        </p:nvSpPr>
        <p:spPr bwMode="auto">
          <a:xfrm>
            <a:off x="3907380" y="5788658"/>
            <a:ext cx="153888" cy="512961"/>
          </a:xfrm>
          <a:prstGeom prst="rect">
            <a:avLst/>
          </a:prstGeom>
          <a:noFill/>
          <a:ln w="9525">
            <a:noFill/>
            <a:miter lim="800000"/>
            <a:headEnd/>
            <a:tailEnd/>
          </a:ln>
        </p:spPr>
        <p:txBody>
          <a:bodyPr vert="eaVert" wrap="none" lIns="0" tIns="0" rIns="0" bIns="0" anchor="b">
            <a:spAutoFit/>
          </a:bodyPr>
          <a:lstStyle/>
          <a:p>
            <a:r>
              <a:rPr lang="ja-JP" altLang="en-US" sz="1000">
                <a:latin typeface="ＭＳ Ｐ明朝" pitchFamily="18" charset="-128"/>
                <a:ea typeface="ＭＳ Ｐ明朝" pitchFamily="18" charset="-128"/>
              </a:rPr>
              <a:t>←交付金</a:t>
            </a:r>
          </a:p>
        </p:txBody>
      </p:sp>
      <p:sp>
        <p:nvSpPr>
          <p:cNvPr id="156" name="テキスト ボックス 403"/>
          <p:cNvSpPr txBox="1">
            <a:spLocks noChangeArrowheads="1"/>
          </p:cNvSpPr>
          <p:nvPr/>
        </p:nvSpPr>
        <p:spPr bwMode="auto">
          <a:xfrm>
            <a:off x="4845592" y="5776711"/>
            <a:ext cx="153888" cy="512961"/>
          </a:xfrm>
          <a:prstGeom prst="rect">
            <a:avLst/>
          </a:prstGeom>
          <a:noFill/>
          <a:ln w="9525">
            <a:noFill/>
            <a:miter lim="800000"/>
            <a:headEnd/>
            <a:tailEnd/>
          </a:ln>
        </p:spPr>
        <p:txBody>
          <a:bodyPr vert="eaVert" wrap="none" lIns="0" tIns="0" rIns="0" bIns="0" anchor="b">
            <a:spAutoFit/>
          </a:bodyPr>
          <a:lstStyle/>
          <a:p>
            <a:r>
              <a:rPr lang="ja-JP" altLang="en-US" sz="1000" dirty="0">
                <a:latin typeface="ＭＳ Ｐ明朝" pitchFamily="18" charset="-128"/>
                <a:ea typeface="ＭＳ Ｐ明朝" pitchFamily="18" charset="-128"/>
              </a:rPr>
              <a:t>←交付金</a:t>
            </a:r>
          </a:p>
        </p:txBody>
      </p:sp>
      <p:sp>
        <p:nvSpPr>
          <p:cNvPr id="157" name="テキスト ボックス 403"/>
          <p:cNvSpPr txBox="1">
            <a:spLocks noChangeArrowheads="1"/>
          </p:cNvSpPr>
          <p:nvPr/>
        </p:nvSpPr>
        <p:spPr bwMode="auto">
          <a:xfrm>
            <a:off x="5651730" y="5796332"/>
            <a:ext cx="153888" cy="512961"/>
          </a:xfrm>
          <a:prstGeom prst="rect">
            <a:avLst/>
          </a:prstGeom>
          <a:noFill/>
          <a:ln w="9525">
            <a:noFill/>
            <a:miter lim="800000"/>
            <a:headEnd/>
            <a:tailEnd/>
          </a:ln>
        </p:spPr>
        <p:txBody>
          <a:bodyPr vert="eaVert" wrap="none" lIns="0" tIns="0" rIns="0" bIns="0" anchor="b">
            <a:spAutoFit/>
          </a:bodyPr>
          <a:lstStyle/>
          <a:p>
            <a:r>
              <a:rPr lang="ja-JP" altLang="en-US" sz="1000" dirty="0">
                <a:latin typeface="ＭＳ Ｐ明朝" pitchFamily="18" charset="-128"/>
                <a:ea typeface="ＭＳ Ｐ明朝" pitchFamily="18" charset="-128"/>
              </a:rPr>
              <a:t>←交付金</a:t>
            </a:r>
          </a:p>
        </p:txBody>
      </p:sp>
      <p:sp>
        <p:nvSpPr>
          <p:cNvPr id="158" name="テキスト ボックス 403"/>
          <p:cNvSpPr txBox="1">
            <a:spLocks noChangeArrowheads="1"/>
          </p:cNvSpPr>
          <p:nvPr/>
        </p:nvSpPr>
        <p:spPr bwMode="auto">
          <a:xfrm>
            <a:off x="6087003" y="5697084"/>
            <a:ext cx="153888" cy="512961"/>
          </a:xfrm>
          <a:prstGeom prst="rect">
            <a:avLst/>
          </a:prstGeom>
          <a:noFill/>
          <a:ln w="9525">
            <a:noFill/>
            <a:miter lim="800000"/>
            <a:headEnd/>
            <a:tailEnd/>
          </a:ln>
        </p:spPr>
        <p:txBody>
          <a:bodyPr vert="eaVert" wrap="none" lIns="0" tIns="0" rIns="0" bIns="0" anchor="b">
            <a:spAutoFit/>
          </a:bodyPr>
          <a:lstStyle/>
          <a:p>
            <a:r>
              <a:rPr lang="ja-JP" altLang="en-US" sz="1000" dirty="0">
                <a:latin typeface="ＭＳ Ｐ明朝" pitchFamily="18" charset="-128"/>
                <a:ea typeface="ＭＳ Ｐ明朝" pitchFamily="18" charset="-128"/>
              </a:rPr>
              <a:t>←交付金</a:t>
            </a:r>
          </a:p>
        </p:txBody>
      </p:sp>
      <p:sp>
        <p:nvSpPr>
          <p:cNvPr id="159" name="テキスト ボックス 402"/>
          <p:cNvSpPr txBox="1">
            <a:spLocks noChangeArrowheads="1"/>
          </p:cNvSpPr>
          <p:nvPr/>
        </p:nvSpPr>
        <p:spPr bwMode="auto">
          <a:xfrm>
            <a:off x="7325267" y="6500190"/>
            <a:ext cx="585664" cy="153888"/>
          </a:xfrm>
          <a:prstGeom prst="rect">
            <a:avLst/>
          </a:prstGeom>
          <a:noFill/>
          <a:ln w="9525">
            <a:noFill/>
            <a:miter lim="800000"/>
            <a:headEnd/>
            <a:tailEnd/>
          </a:ln>
        </p:spPr>
        <p:txBody>
          <a:bodyPr wrap="none" lIns="36000" tIns="0" rIns="36000" bIns="0" anchor="b">
            <a:spAutoFit/>
          </a:bodyPr>
          <a:lstStyle/>
          <a:p>
            <a:r>
              <a:rPr lang="ja-JP" altLang="en-US" sz="1000" dirty="0">
                <a:latin typeface="ＭＳ Ｐ明朝" pitchFamily="18" charset="-128"/>
                <a:ea typeface="ＭＳ Ｐ明朝" pitchFamily="18" charset="-128"/>
              </a:rPr>
              <a:t>交付金→</a:t>
            </a:r>
            <a:endParaRPr lang="ja-JP" altLang="en-US" sz="700" dirty="0">
              <a:latin typeface="ＭＳ Ｐ明朝" pitchFamily="18" charset="-128"/>
              <a:ea typeface="ＭＳ Ｐ明朝" pitchFamily="18" charset="-128"/>
            </a:endParaRPr>
          </a:p>
        </p:txBody>
      </p:sp>
      <p:sp>
        <p:nvSpPr>
          <p:cNvPr id="160" name="テキスト ボックス 1"/>
          <p:cNvSpPr txBox="1">
            <a:spLocks noChangeArrowheads="1"/>
          </p:cNvSpPr>
          <p:nvPr/>
        </p:nvSpPr>
        <p:spPr bwMode="auto">
          <a:xfrm>
            <a:off x="3642257" y="5519143"/>
            <a:ext cx="423193" cy="138499"/>
          </a:xfrm>
          <a:prstGeom prst="rect">
            <a:avLst/>
          </a:prstGeom>
          <a:noFill/>
          <a:ln w="9525">
            <a:noFill/>
            <a:miter lim="800000"/>
            <a:headEnd/>
            <a:tailEnd/>
          </a:ln>
        </p:spPr>
        <p:txBody>
          <a:bodyPr wrap="none" lIns="0" tIns="0" rIns="0" bIns="0" anchor="ctr">
            <a:spAutoFit/>
          </a:bodyPr>
          <a:lstStyle/>
          <a:p>
            <a:r>
              <a:rPr lang="ja-JP" altLang="en-US" sz="900" dirty="0">
                <a:latin typeface="ＭＳ Ｐ明朝" pitchFamily="18" charset="-128"/>
                <a:ea typeface="ＭＳ Ｐ明朝" pitchFamily="18" charset="-128"/>
              </a:rPr>
              <a:t>（</a:t>
            </a:r>
            <a:r>
              <a:rPr lang="en-US" altLang="ja-JP" sz="900" dirty="0">
                <a:latin typeface="ＭＳ Ｐ明朝" pitchFamily="18" charset="-128"/>
                <a:ea typeface="ＭＳ Ｐ明朝" pitchFamily="18" charset="-128"/>
              </a:rPr>
              <a:t>A</a:t>
            </a:r>
            <a:r>
              <a:rPr lang="ja-JP" altLang="en-US" sz="900" dirty="0">
                <a:latin typeface="ＭＳ Ｐ明朝" pitchFamily="18" charset="-128"/>
                <a:ea typeface="ＭＳ Ｐ明朝" pitchFamily="18" charset="-128"/>
              </a:rPr>
              <a:t>集落）</a:t>
            </a:r>
            <a:endParaRPr lang="ja-JP" altLang="en-US" sz="600" dirty="0">
              <a:latin typeface="ＭＳ Ｐ明朝" pitchFamily="18" charset="-128"/>
              <a:ea typeface="ＭＳ Ｐ明朝" pitchFamily="18" charset="-128"/>
            </a:endParaRPr>
          </a:p>
        </p:txBody>
      </p:sp>
      <p:sp>
        <p:nvSpPr>
          <p:cNvPr id="161" name="テキスト ボックス 161"/>
          <p:cNvSpPr txBox="1">
            <a:spLocks noChangeArrowheads="1"/>
          </p:cNvSpPr>
          <p:nvPr/>
        </p:nvSpPr>
        <p:spPr bwMode="auto">
          <a:xfrm>
            <a:off x="4487529" y="5660176"/>
            <a:ext cx="418384" cy="138499"/>
          </a:xfrm>
          <a:prstGeom prst="rect">
            <a:avLst/>
          </a:prstGeom>
          <a:noFill/>
          <a:ln w="9525">
            <a:noFill/>
            <a:miter lim="800000"/>
            <a:headEnd/>
            <a:tailEnd/>
          </a:ln>
        </p:spPr>
        <p:txBody>
          <a:bodyPr wrap="none" lIns="0" tIns="0" rIns="0" bIns="0" anchor="ctr">
            <a:spAutoFit/>
          </a:bodyPr>
          <a:lstStyle/>
          <a:p>
            <a:r>
              <a:rPr lang="ja-JP" altLang="en-US" sz="900" dirty="0">
                <a:latin typeface="ＭＳ Ｐ明朝" pitchFamily="18" charset="-128"/>
                <a:ea typeface="ＭＳ Ｐ明朝" pitchFamily="18" charset="-128"/>
              </a:rPr>
              <a:t>（</a:t>
            </a:r>
            <a:r>
              <a:rPr lang="en-US" altLang="ja-JP" sz="900" dirty="0">
                <a:latin typeface="ＭＳ Ｐ明朝" pitchFamily="18" charset="-128"/>
                <a:ea typeface="ＭＳ Ｐ明朝" pitchFamily="18" charset="-128"/>
              </a:rPr>
              <a:t>B</a:t>
            </a:r>
            <a:r>
              <a:rPr lang="ja-JP" altLang="en-US" sz="900" dirty="0">
                <a:latin typeface="ＭＳ Ｐ明朝" pitchFamily="18" charset="-128"/>
                <a:ea typeface="ＭＳ Ｐ明朝" pitchFamily="18" charset="-128"/>
              </a:rPr>
              <a:t>集落）</a:t>
            </a:r>
            <a:endParaRPr lang="ja-JP" altLang="en-US" sz="1000" dirty="0">
              <a:latin typeface="ＭＳ Ｐ明朝" pitchFamily="18" charset="-128"/>
              <a:ea typeface="ＭＳ Ｐ明朝" pitchFamily="18" charset="-128"/>
            </a:endParaRPr>
          </a:p>
        </p:txBody>
      </p:sp>
      <p:sp>
        <p:nvSpPr>
          <p:cNvPr id="162" name="テキスト ボックス 163"/>
          <p:cNvSpPr txBox="1">
            <a:spLocks noChangeArrowheads="1"/>
          </p:cNvSpPr>
          <p:nvPr/>
        </p:nvSpPr>
        <p:spPr bwMode="auto">
          <a:xfrm>
            <a:off x="5279679" y="5734790"/>
            <a:ext cx="426399" cy="138499"/>
          </a:xfrm>
          <a:prstGeom prst="rect">
            <a:avLst/>
          </a:prstGeom>
          <a:noFill/>
          <a:ln w="9525">
            <a:noFill/>
            <a:miter lim="800000"/>
            <a:headEnd/>
            <a:tailEnd/>
          </a:ln>
        </p:spPr>
        <p:txBody>
          <a:bodyPr wrap="none" lIns="0" tIns="0" rIns="0" bIns="0" anchor="ctr">
            <a:spAutoFit/>
          </a:bodyPr>
          <a:lstStyle/>
          <a:p>
            <a:r>
              <a:rPr lang="ja-JP" altLang="en-US" sz="900" dirty="0">
                <a:latin typeface="ＭＳ Ｐ明朝" pitchFamily="18" charset="-128"/>
                <a:ea typeface="ＭＳ Ｐ明朝" pitchFamily="18" charset="-128"/>
              </a:rPr>
              <a:t>（</a:t>
            </a:r>
            <a:r>
              <a:rPr lang="en-US" altLang="ja-JP" sz="900" dirty="0">
                <a:latin typeface="ＭＳ Ｐ明朝" pitchFamily="18" charset="-128"/>
                <a:ea typeface="ＭＳ Ｐ明朝" pitchFamily="18" charset="-128"/>
              </a:rPr>
              <a:t>D</a:t>
            </a:r>
            <a:r>
              <a:rPr lang="ja-JP" altLang="en-US" sz="900" dirty="0">
                <a:latin typeface="ＭＳ Ｐ明朝" pitchFamily="18" charset="-128"/>
                <a:ea typeface="ＭＳ Ｐ明朝" pitchFamily="18" charset="-128"/>
              </a:rPr>
              <a:t>集落）</a:t>
            </a:r>
            <a:endParaRPr lang="ja-JP" altLang="en-US" sz="1000" dirty="0">
              <a:latin typeface="ＭＳ Ｐ明朝" pitchFamily="18" charset="-128"/>
              <a:ea typeface="ＭＳ Ｐ明朝" pitchFamily="18" charset="-128"/>
            </a:endParaRPr>
          </a:p>
        </p:txBody>
      </p:sp>
      <p:sp>
        <p:nvSpPr>
          <p:cNvPr id="163" name="テキスト ボックス 164"/>
          <p:cNvSpPr txBox="1">
            <a:spLocks noChangeArrowheads="1"/>
          </p:cNvSpPr>
          <p:nvPr/>
        </p:nvSpPr>
        <p:spPr bwMode="auto">
          <a:xfrm>
            <a:off x="5649245" y="4034236"/>
            <a:ext cx="474489" cy="153888"/>
          </a:xfrm>
          <a:prstGeom prst="rect">
            <a:avLst/>
          </a:prstGeom>
          <a:noFill/>
          <a:ln w="9525">
            <a:noFill/>
            <a:miter lim="800000"/>
            <a:headEnd/>
            <a:tailEnd/>
          </a:ln>
        </p:spPr>
        <p:txBody>
          <a:bodyPr wrap="none" lIns="0" tIns="0" rIns="0" bIns="0" anchor="ctr">
            <a:spAutoFit/>
          </a:bodyPr>
          <a:lstStyle/>
          <a:p>
            <a:r>
              <a:rPr lang="ja-JP" altLang="en-US" sz="1000" dirty="0">
                <a:latin typeface="ＭＳ Ｐ明朝" pitchFamily="18" charset="-128"/>
                <a:ea typeface="ＭＳ Ｐ明朝" pitchFamily="18" charset="-128"/>
              </a:rPr>
              <a:t>（</a:t>
            </a:r>
            <a:r>
              <a:rPr lang="en-US" altLang="ja-JP" sz="1000" dirty="0">
                <a:latin typeface="ＭＳ Ｐ明朝" pitchFamily="18" charset="-128"/>
                <a:ea typeface="ＭＳ Ｐ明朝" pitchFamily="18" charset="-128"/>
              </a:rPr>
              <a:t>C</a:t>
            </a:r>
            <a:r>
              <a:rPr lang="ja-JP" altLang="en-US" sz="1000" dirty="0">
                <a:latin typeface="ＭＳ Ｐ明朝" pitchFamily="18" charset="-128"/>
                <a:ea typeface="ＭＳ Ｐ明朝" pitchFamily="18" charset="-128"/>
              </a:rPr>
              <a:t>集落）</a:t>
            </a:r>
            <a:endParaRPr lang="ja-JP" altLang="en-US" sz="600" dirty="0">
              <a:latin typeface="ＭＳ Ｐ明朝" pitchFamily="18" charset="-128"/>
              <a:ea typeface="ＭＳ Ｐ明朝" pitchFamily="18" charset="-128"/>
            </a:endParaRPr>
          </a:p>
        </p:txBody>
      </p:sp>
      <p:cxnSp>
        <p:nvCxnSpPr>
          <p:cNvPr id="165" name="直線矢印コネクタ 164"/>
          <p:cNvCxnSpPr/>
          <p:nvPr/>
        </p:nvCxnSpPr>
        <p:spPr>
          <a:xfrm rot="10800000" flipH="1" flipV="1">
            <a:off x="3611095" y="3068960"/>
            <a:ext cx="1773953"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4232920" y="2996952"/>
            <a:ext cx="720080" cy="246221"/>
          </a:xfrm>
          <a:prstGeom prst="rect">
            <a:avLst/>
          </a:prstGeom>
          <a:noFill/>
        </p:spPr>
        <p:txBody>
          <a:bodyPr wrap="square" rtlCol="0">
            <a:spAutoFit/>
          </a:bodyPr>
          <a:lstStyle/>
          <a:p>
            <a:pPr algn="ctr"/>
            <a:r>
              <a:rPr kumimoji="1" lang="ja-JP" altLang="en-US" sz="1000" b="1" dirty="0" smtClean="0"/>
              <a:t>確認通知</a:t>
            </a:r>
            <a:endParaRPr kumimoji="1" lang="ja-JP" altLang="en-US" sz="1000" b="1" dirty="0"/>
          </a:p>
        </p:txBody>
      </p:sp>
      <p:sp>
        <p:nvSpPr>
          <p:cNvPr id="167" name="AutoShape 10"/>
          <p:cNvSpPr>
            <a:spLocks noChangeArrowheads="1"/>
          </p:cNvSpPr>
          <p:nvPr/>
        </p:nvSpPr>
        <p:spPr bwMode="auto">
          <a:xfrm>
            <a:off x="484479" y="3789040"/>
            <a:ext cx="2380289" cy="323850"/>
          </a:xfrm>
          <a:prstGeom prst="roundRect">
            <a:avLst>
              <a:gd name="adj" fmla="val 50000"/>
            </a:avLst>
          </a:prstGeom>
          <a:solidFill>
            <a:srgbClr val="FFFFC9"/>
          </a:solidFill>
          <a:ln w="9525">
            <a:solidFill>
              <a:schemeClr val="tx1"/>
            </a:solidFill>
            <a:round/>
            <a:headEnd/>
            <a:tailEnd/>
          </a:ln>
        </p:spPr>
        <p:txBody>
          <a:bodyPr wrap="none" lIns="36000" tIns="36000" rIns="36000" bIns="36000" anchor="ctr"/>
          <a:lstStyle/>
          <a:p>
            <a:pPr algn="ctr"/>
            <a:r>
              <a:rPr lang="ja-JP" altLang="en-US" sz="1400" b="1" dirty="0">
                <a:latin typeface="+mn-ea"/>
                <a:ea typeface="+mn-ea"/>
              </a:rPr>
              <a:t>活動</a:t>
            </a:r>
            <a:r>
              <a:rPr lang="ja-JP" altLang="en-US" sz="1400" b="1" dirty="0" smtClean="0">
                <a:latin typeface="+mn-ea"/>
                <a:ea typeface="+mn-ea"/>
              </a:rPr>
              <a:t>組織の広域化により</a:t>
            </a:r>
            <a:endParaRPr lang="ja-JP" altLang="en-US" sz="1400" b="1" dirty="0">
              <a:latin typeface="+mn-ea"/>
              <a:ea typeface="+mn-ea"/>
            </a:endParaRPr>
          </a:p>
        </p:txBody>
      </p:sp>
      <p:sp>
        <p:nvSpPr>
          <p:cNvPr id="169"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５</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9259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200149" y="44624"/>
            <a:ext cx="6553051" cy="369310"/>
          </a:xfrm>
          <a:prstGeom prst="rect">
            <a:avLst/>
          </a:prstGeom>
          <a:noFill/>
          <a:ln w="9525">
            <a:noFill/>
            <a:miter lim="800000"/>
            <a:headEnd/>
            <a:tailEnd/>
          </a:ln>
        </p:spPr>
        <p:txBody>
          <a:bodyPr wrap="square" lIns="91417" tIns="45709" rIns="91417" bIns="45709">
            <a:spAutoFit/>
          </a:bodyPr>
          <a:lstStyle/>
          <a:p>
            <a:pPr>
              <a:spcBef>
                <a:spcPct val="50000"/>
              </a:spcBef>
            </a:pPr>
            <a:r>
              <a:rPr lang="ja-JP" altLang="en-US" b="1" dirty="0" smtClean="0">
                <a:latin typeface="+mj-ea"/>
              </a:rPr>
              <a:t>４</a:t>
            </a:r>
            <a:r>
              <a:rPr lang="en-US" altLang="ja-JP" b="1" dirty="0" smtClean="0">
                <a:latin typeface="+mj-ea"/>
              </a:rPr>
              <a:t>-2</a:t>
            </a:r>
            <a:r>
              <a:rPr lang="ja-JP" altLang="en-US" b="1" dirty="0" err="1" smtClean="0">
                <a:latin typeface="+mj-ea"/>
              </a:rPr>
              <a:t>．</a:t>
            </a:r>
            <a:r>
              <a:rPr lang="ja-JP" altLang="en-US" b="1" dirty="0">
                <a:latin typeface="+mj-ea"/>
              </a:rPr>
              <a:t>活動</a:t>
            </a:r>
            <a:r>
              <a:rPr lang="ja-JP" altLang="en-US" b="1" dirty="0" smtClean="0">
                <a:latin typeface="+mj-ea"/>
              </a:rPr>
              <a:t>組織における事務の軽減</a:t>
            </a:r>
            <a:endParaRPr lang="ja-JP" altLang="en-US" b="1" dirty="0">
              <a:latin typeface="ＭＳ Ｐゴシック" charset="-128"/>
            </a:endParaRPr>
          </a:p>
        </p:txBody>
      </p:sp>
      <p:cxnSp>
        <p:nvCxnSpPr>
          <p:cNvPr id="5" name="直線コネクタ 4"/>
          <p:cNvCxnSpPr/>
          <p:nvPr/>
        </p:nvCxnSpPr>
        <p:spPr>
          <a:xfrm>
            <a:off x="0" y="47508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18399" y="3019728"/>
            <a:ext cx="3312369" cy="461665"/>
          </a:xfrm>
          <a:prstGeom prst="rect">
            <a:avLst/>
          </a:prstGeom>
          <a:noFill/>
          <a:ln>
            <a:solidFill>
              <a:schemeClr val="accent1"/>
            </a:solidFill>
          </a:ln>
        </p:spPr>
        <p:txBody>
          <a:bodyPr wrap="square" rtlCol="0">
            <a:spAutoFit/>
          </a:bodyPr>
          <a:lstStyle/>
          <a:p>
            <a:r>
              <a:rPr lang="ja-JP" altLang="en-US" sz="1200" dirty="0" smtClean="0"/>
              <a:t>（１）　事業計画の認定（変更）申請</a:t>
            </a:r>
            <a:endParaRPr lang="en-US" altLang="ja-JP" sz="1200" dirty="0" smtClean="0"/>
          </a:p>
          <a:p>
            <a:r>
              <a:rPr lang="ja-JP" altLang="en-US" sz="1200" dirty="0" smtClean="0"/>
              <a:t>　　　　（活動計画の取りまとめ）</a:t>
            </a:r>
            <a:endParaRPr lang="en-US" altLang="ja-JP" sz="1200" dirty="0" smtClean="0"/>
          </a:p>
        </p:txBody>
      </p:sp>
      <p:sp>
        <p:nvSpPr>
          <p:cNvPr id="11" name="正方形/長方形 10"/>
          <p:cNvSpPr/>
          <p:nvPr/>
        </p:nvSpPr>
        <p:spPr>
          <a:xfrm>
            <a:off x="663599" y="2895129"/>
            <a:ext cx="3672408" cy="229587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239662" y="2451657"/>
            <a:ext cx="2520000" cy="324000"/>
          </a:xfrm>
          <a:prstGeom prst="roundRect">
            <a:avLst/>
          </a:prstGeom>
          <a:solidFill>
            <a:srgbClr val="FF9966">
              <a:alpha val="50196"/>
            </a:srgbClr>
          </a:solidFill>
          <a:ln w="19050">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事務局の</a:t>
            </a:r>
            <a:r>
              <a:rPr kumimoji="1" lang="ja-JP" altLang="en-US" sz="1400" dirty="0" smtClean="0">
                <a:solidFill>
                  <a:schemeClr val="tx1"/>
                </a:solidFill>
              </a:rPr>
              <a:t>事務</a:t>
            </a:r>
            <a:endParaRPr kumimoji="1" lang="ja-JP" altLang="en-US" sz="1400" dirty="0">
              <a:solidFill>
                <a:schemeClr val="tx1"/>
              </a:solidFill>
            </a:endParaRPr>
          </a:p>
        </p:txBody>
      </p:sp>
      <p:sp>
        <p:nvSpPr>
          <p:cNvPr id="13" name="テキスト ボックス 12"/>
          <p:cNvSpPr txBox="1"/>
          <p:nvPr/>
        </p:nvSpPr>
        <p:spPr>
          <a:xfrm>
            <a:off x="807614" y="3534817"/>
            <a:ext cx="3312368" cy="461665"/>
          </a:xfrm>
          <a:prstGeom prst="rect">
            <a:avLst/>
          </a:prstGeom>
          <a:noFill/>
          <a:ln>
            <a:solidFill>
              <a:schemeClr val="accent1"/>
            </a:solidFill>
          </a:ln>
        </p:spPr>
        <p:txBody>
          <a:bodyPr wrap="square" rtlCol="0">
            <a:spAutoFit/>
          </a:bodyPr>
          <a:lstStyle/>
          <a:p>
            <a:r>
              <a:rPr lang="ja-JP" altLang="en-US" sz="1200" dirty="0" smtClean="0"/>
              <a:t>（２）　交付金の交付申請</a:t>
            </a:r>
            <a:endParaRPr lang="en-US" altLang="ja-JP" sz="1200" dirty="0" smtClean="0"/>
          </a:p>
          <a:p>
            <a:endParaRPr lang="en-US" altLang="ja-JP" sz="1200" dirty="0" smtClean="0"/>
          </a:p>
        </p:txBody>
      </p:sp>
      <p:sp>
        <p:nvSpPr>
          <p:cNvPr id="14" name="テキスト ボックス 13"/>
          <p:cNvSpPr txBox="1"/>
          <p:nvPr/>
        </p:nvSpPr>
        <p:spPr>
          <a:xfrm>
            <a:off x="807614" y="4081264"/>
            <a:ext cx="3323154" cy="461665"/>
          </a:xfrm>
          <a:prstGeom prst="rect">
            <a:avLst/>
          </a:prstGeom>
          <a:noFill/>
          <a:ln>
            <a:solidFill>
              <a:schemeClr val="accent1"/>
            </a:solidFill>
          </a:ln>
        </p:spPr>
        <p:txBody>
          <a:bodyPr wrap="square" rtlCol="0">
            <a:spAutoFit/>
          </a:bodyPr>
          <a:lstStyle/>
          <a:p>
            <a:r>
              <a:rPr lang="ja-JP" altLang="en-US" sz="1200" dirty="0" smtClean="0"/>
              <a:t>（３）　活動の実施・記録</a:t>
            </a:r>
            <a:endParaRPr lang="en-US" altLang="ja-JP" sz="1200" dirty="0" smtClean="0"/>
          </a:p>
          <a:p>
            <a:r>
              <a:rPr lang="ja-JP" altLang="en-US" sz="1200" dirty="0" smtClean="0"/>
              <a:t>　　　　（活動記録、金銭出納簿、財産管理）</a:t>
            </a:r>
            <a:endParaRPr lang="en-US" altLang="ja-JP" sz="1200" dirty="0" smtClean="0"/>
          </a:p>
        </p:txBody>
      </p:sp>
      <p:sp>
        <p:nvSpPr>
          <p:cNvPr id="15" name="テキスト ボックス 14"/>
          <p:cNvSpPr txBox="1"/>
          <p:nvPr/>
        </p:nvSpPr>
        <p:spPr>
          <a:xfrm>
            <a:off x="807614" y="4614937"/>
            <a:ext cx="3328957" cy="461665"/>
          </a:xfrm>
          <a:prstGeom prst="rect">
            <a:avLst/>
          </a:prstGeom>
          <a:noFill/>
          <a:ln>
            <a:solidFill>
              <a:schemeClr val="accent1"/>
            </a:solidFill>
          </a:ln>
        </p:spPr>
        <p:txBody>
          <a:bodyPr wrap="square" rtlCol="0">
            <a:spAutoFit/>
          </a:bodyPr>
          <a:lstStyle/>
          <a:p>
            <a:r>
              <a:rPr lang="ja-JP" altLang="en-US" sz="1200" dirty="0" smtClean="0"/>
              <a:t>（４）</a:t>
            </a:r>
            <a:r>
              <a:rPr lang="ja-JP" altLang="en-US" sz="1200" dirty="0"/>
              <a:t>　</a:t>
            </a:r>
            <a:r>
              <a:rPr lang="ja-JP" altLang="en-US" sz="1200" dirty="0" smtClean="0"/>
              <a:t>活動の報告</a:t>
            </a:r>
            <a:endParaRPr lang="en-US" altLang="ja-JP" sz="1200" dirty="0" smtClean="0"/>
          </a:p>
          <a:p>
            <a:endParaRPr lang="en-US" altLang="ja-JP" sz="1200" dirty="0" smtClean="0"/>
          </a:p>
        </p:txBody>
      </p:sp>
      <p:sp>
        <p:nvSpPr>
          <p:cNvPr id="16" name="角丸四角形 15"/>
          <p:cNvSpPr/>
          <p:nvPr/>
        </p:nvSpPr>
        <p:spPr>
          <a:xfrm>
            <a:off x="1779277" y="6274376"/>
            <a:ext cx="1151848" cy="432048"/>
          </a:xfrm>
          <a:prstGeom prst="roundRect">
            <a:avLst/>
          </a:prstGeom>
          <a:solidFill>
            <a:schemeClr val="tx2">
              <a:lumMod val="20000"/>
              <a:lumOff val="80000"/>
            </a:schemeClr>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市町村</a:t>
            </a:r>
            <a:endParaRPr kumimoji="1" lang="ja-JP" altLang="en-US" sz="2000" dirty="0">
              <a:solidFill>
                <a:schemeClr val="tx1"/>
              </a:solidFill>
            </a:endParaRPr>
          </a:p>
        </p:txBody>
      </p:sp>
      <p:cxnSp>
        <p:nvCxnSpPr>
          <p:cNvPr id="17" name="直線矢印コネクタ 16"/>
          <p:cNvCxnSpPr/>
          <p:nvPr/>
        </p:nvCxnSpPr>
        <p:spPr>
          <a:xfrm>
            <a:off x="2355200" y="5301208"/>
            <a:ext cx="1" cy="864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6136486" y="2489856"/>
            <a:ext cx="2520000" cy="324000"/>
          </a:xfrm>
          <a:prstGeom prst="roundRect">
            <a:avLst/>
          </a:prstGeom>
          <a:solidFill>
            <a:srgbClr val="92D050">
              <a:alpha val="5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集落の</a:t>
            </a:r>
            <a:r>
              <a:rPr kumimoji="1" lang="ja-JP" altLang="en-US" sz="1400" dirty="0" smtClean="0">
                <a:solidFill>
                  <a:schemeClr val="tx1"/>
                </a:solidFill>
              </a:rPr>
              <a:t>事務</a:t>
            </a:r>
            <a:endParaRPr kumimoji="1" lang="ja-JP" altLang="en-US" sz="1400" dirty="0">
              <a:solidFill>
                <a:schemeClr val="tx1"/>
              </a:solidFill>
            </a:endParaRPr>
          </a:p>
        </p:txBody>
      </p:sp>
      <p:sp>
        <p:nvSpPr>
          <p:cNvPr id="20" name="テキスト ボックス 19"/>
          <p:cNvSpPr txBox="1"/>
          <p:nvPr/>
        </p:nvSpPr>
        <p:spPr>
          <a:xfrm>
            <a:off x="5827880" y="3057927"/>
            <a:ext cx="3312369" cy="461665"/>
          </a:xfrm>
          <a:prstGeom prst="rect">
            <a:avLst/>
          </a:prstGeom>
          <a:noFill/>
          <a:ln>
            <a:solidFill>
              <a:schemeClr val="accent1"/>
            </a:solidFill>
          </a:ln>
        </p:spPr>
        <p:txBody>
          <a:bodyPr wrap="square" rtlCol="0">
            <a:spAutoFit/>
          </a:bodyPr>
          <a:lstStyle/>
          <a:p>
            <a:r>
              <a:rPr lang="ja-JP" altLang="en-US" sz="1200" dirty="0" smtClean="0"/>
              <a:t>（１）　役員から構成員への連絡</a:t>
            </a:r>
            <a:endParaRPr lang="en-US" altLang="ja-JP" sz="1200" dirty="0" smtClean="0"/>
          </a:p>
          <a:p>
            <a:endParaRPr lang="en-US" altLang="ja-JP" sz="1200" dirty="0" smtClean="0"/>
          </a:p>
        </p:txBody>
      </p:sp>
      <p:sp>
        <p:nvSpPr>
          <p:cNvPr id="21" name="正方形/長方形 20"/>
          <p:cNvSpPr/>
          <p:nvPr/>
        </p:nvSpPr>
        <p:spPr>
          <a:xfrm>
            <a:off x="5673080" y="2933328"/>
            <a:ext cx="3672408" cy="229587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817095" y="3573016"/>
            <a:ext cx="3312368" cy="461665"/>
          </a:xfrm>
          <a:prstGeom prst="rect">
            <a:avLst/>
          </a:prstGeom>
          <a:noFill/>
          <a:ln>
            <a:solidFill>
              <a:schemeClr val="accent1"/>
            </a:solidFill>
          </a:ln>
        </p:spPr>
        <p:txBody>
          <a:bodyPr wrap="square" rtlCol="0">
            <a:spAutoFit/>
          </a:bodyPr>
          <a:lstStyle/>
          <a:p>
            <a:r>
              <a:rPr lang="ja-JP" altLang="en-US" sz="1200" dirty="0" smtClean="0"/>
              <a:t>（２）　集落での活動計画の報告</a:t>
            </a:r>
            <a:endParaRPr lang="en-US" altLang="ja-JP" sz="1200" dirty="0" smtClean="0"/>
          </a:p>
          <a:p>
            <a:endParaRPr lang="en-US" altLang="ja-JP" sz="1200" dirty="0" smtClean="0"/>
          </a:p>
        </p:txBody>
      </p:sp>
      <p:sp>
        <p:nvSpPr>
          <p:cNvPr id="23" name="テキスト ボックス 22"/>
          <p:cNvSpPr txBox="1"/>
          <p:nvPr/>
        </p:nvSpPr>
        <p:spPr>
          <a:xfrm>
            <a:off x="5817095" y="4119463"/>
            <a:ext cx="3323154" cy="461665"/>
          </a:xfrm>
          <a:prstGeom prst="rect">
            <a:avLst/>
          </a:prstGeom>
          <a:noFill/>
          <a:ln>
            <a:solidFill>
              <a:schemeClr val="accent1"/>
            </a:solidFill>
          </a:ln>
        </p:spPr>
        <p:txBody>
          <a:bodyPr wrap="square" rtlCol="0">
            <a:spAutoFit/>
          </a:bodyPr>
          <a:lstStyle/>
          <a:p>
            <a:r>
              <a:rPr lang="ja-JP" altLang="en-US" sz="1200" dirty="0" smtClean="0"/>
              <a:t>（３）　共同活動の結果報告</a:t>
            </a:r>
            <a:endParaRPr lang="en-US" altLang="ja-JP" sz="1200" dirty="0" smtClean="0"/>
          </a:p>
          <a:p>
            <a:r>
              <a:rPr lang="ja-JP" altLang="en-US" sz="1200" dirty="0" smtClean="0"/>
              <a:t>　　　　（活動記録、金銭出納簿）</a:t>
            </a:r>
            <a:endParaRPr lang="en-US" altLang="ja-JP" sz="1200" dirty="0" smtClean="0"/>
          </a:p>
        </p:txBody>
      </p:sp>
      <p:sp>
        <p:nvSpPr>
          <p:cNvPr id="24" name="テキスト ボックス 23"/>
          <p:cNvSpPr txBox="1"/>
          <p:nvPr/>
        </p:nvSpPr>
        <p:spPr>
          <a:xfrm>
            <a:off x="5817095" y="4653136"/>
            <a:ext cx="3328957" cy="461665"/>
          </a:xfrm>
          <a:prstGeom prst="rect">
            <a:avLst/>
          </a:prstGeom>
          <a:noFill/>
          <a:ln>
            <a:solidFill>
              <a:schemeClr val="accent1"/>
            </a:solidFill>
          </a:ln>
        </p:spPr>
        <p:txBody>
          <a:bodyPr wrap="square" rtlCol="0">
            <a:spAutoFit/>
          </a:bodyPr>
          <a:lstStyle/>
          <a:p>
            <a:r>
              <a:rPr lang="ja-JP" altLang="en-US" sz="1200" dirty="0" smtClean="0"/>
              <a:t>（４）</a:t>
            </a:r>
            <a:r>
              <a:rPr lang="ja-JP" altLang="en-US" sz="1200" dirty="0"/>
              <a:t>　</a:t>
            </a:r>
            <a:r>
              <a:rPr lang="ja-JP" altLang="en-US" sz="1200" dirty="0" smtClean="0"/>
              <a:t>日当の支払い、資材等の購入・管理</a:t>
            </a:r>
            <a:endParaRPr lang="en-US" altLang="ja-JP" sz="1200" dirty="0" smtClean="0"/>
          </a:p>
          <a:p>
            <a:endParaRPr lang="en-US" altLang="ja-JP" sz="1200" dirty="0" smtClean="0"/>
          </a:p>
        </p:txBody>
      </p:sp>
      <p:cxnSp>
        <p:nvCxnSpPr>
          <p:cNvPr id="25" name="直線矢印コネクタ 24"/>
          <p:cNvCxnSpPr/>
          <p:nvPr/>
        </p:nvCxnSpPr>
        <p:spPr>
          <a:xfrm flipH="1">
            <a:off x="4408014" y="4137274"/>
            <a:ext cx="1152128" cy="0"/>
          </a:xfrm>
          <a:prstGeom prst="straightConnector1">
            <a:avLst/>
          </a:prstGeom>
          <a:ln w="889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272480" y="2132856"/>
            <a:ext cx="9361040" cy="3693111"/>
          </a:xfrm>
          <a:prstGeom prst="roundRect">
            <a:avLst/>
          </a:prstGeom>
          <a:noFill/>
          <a:ln w="412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9" name="角丸四角形 28"/>
          <p:cNvSpPr/>
          <p:nvPr/>
        </p:nvSpPr>
        <p:spPr>
          <a:xfrm>
            <a:off x="488504" y="620688"/>
            <a:ext cx="6408712" cy="1152128"/>
          </a:xfrm>
          <a:prstGeom prst="roundRect">
            <a:avLst/>
          </a:prstGeom>
          <a:ln w="317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dirty="0" smtClean="0"/>
              <a:t>事務局を地域の実情に応じて設置し、事務担当者を確保</a:t>
            </a:r>
            <a:endParaRPr kumimoji="1" lang="en-US" altLang="ja-JP" dirty="0" smtClean="0"/>
          </a:p>
          <a:p>
            <a:r>
              <a:rPr kumimoji="1" lang="ja-JP" altLang="en-US" dirty="0" smtClean="0"/>
              <a:t>　○ 土地改良区、ＪＡ等の既存組織への事務委託</a:t>
            </a:r>
            <a:endParaRPr kumimoji="1" lang="en-US" altLang="ja-JP" dirty="0" smtClean="0"/>
          </a:p>
          <a:p>
            <a:r>
              <a:rPr kumimoji="1" lang="ja-JP" altLang="en-US" dirty="0" smtClean="0"/>
              <a:t>　○ 事務員の確保</a:t>
            </a:r>
            <a:endParaRPr kumimoji="1" lang="ja-JP" altLang="en-US" dirty="0"/>
          </a:p>
        </p:txBody>
      </p:sp>
      <p:sp>
        <p:nvSpPr>
          <p:cNvPr id="30" name="角丸四角形 29"/>
          <p:cNvSpPr/>
          <p:nvPr/>
        </p:nvSpPr>
        <p:spPr>
          <a:xfrm>
            <a:off x="3469184" y="1970856"/>
            <a:ext cx="2520000" cy="324000"/>
          </a:xfrm>
          <a:prstGeom prst="roundRect">
            <a:avLst/>
          </a:prstGeom>
          <a:solidFill>
            <a:schemeClr val="bg1"/>
          </a:solidFill>
          <a:ln w="3492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広域活動組織</a:t>
            </a:r>
            <a:endParaRPr kumimoji="1" lang="ja-JP" altLang="en-US" sz="1600" dirty="0">
              <a:solidFill>
                <a:schemeClr val="tx1"/>
              </a:solidFill>
            </a:endParaRPr>
          </a:p>
        </p:txBody>
      </p:sp>
      <p:sp>
        <p:nvSpPr>
          <p:cNvPr id="31"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６</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2154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307132" y="44624"/>
            <a:ext cx="4933900" cy="369310"/>
          </a:xfrm>
          <a:prstGeom prst="rect">
            <a:avLst/>
          </a:prstGeom>
          <a:noFill/>
          <a:ln w="9525">
            <a:noFill/>
            <a:miter lim="800000"/>
            <a:headEnd/>
            <a:tailEnd/>
          </a:ln>
        </p:spPr>
        <p:txBody>
          <a:bodyPr wrap="square" lIns="91417" tIns="45709" rIns="91417" bIns="45709">
            <a:spAutoFit/>
          </a:bodyPr>
          <a:lstStyle/>
          <a:p>
            <a:pPr>
              <a:spcBef>
                <a:spcPct val="50000"/>
              </a:spcBef>
            </a:pPr>
            <a:r>
              <a:rPr lang="ja-JP" altLang="en-US" b="1" dirty="0" smtClean="0">
                <a:latin typeface="+mj-ea"/>
                <a:ea typeface="+mj-ea"/>
              </a:rPr>
              <a:t>５</a:t>
            </a:r>
            <a:r>
              <a:rPr lang="en-US" altLang="ja-JP" b="1" dirty="0" smtClean="0">
                <a:latin typeface="+mj-ea"/>
                <a:ea typeface="+mj-ea"/>
              </a:rPr>
              <a:t>-1</a:t>
            </a:r>
            <a:r>
              <a:rPr lang="ja-JP" altLang="en-US" b="1" dirty="0" err="1" smtClean="0">
                <a:latin typeface="+mj-ea"/>
                <a:ea typeface="+mj-ea"/>
              </a:rPr>
              <a:t>．</a:t>
            </a:r>
            <a:r>
              <a:rPr lang="en-US" altLang="ja-JP" b="1" dirty="0" smtClean="0">
                <a:latin typeface="+mj-ea"/>
                <a:ea typeface="+mj-ea"/>
              </a:rPr>
              <a:t> </a:t>
            </a:r>
            <a:r>
              <a:rPr lang="ja-JP" altLang="en-US" b="1" dirty="0" smtClean="0">
                <a:latin typeface="+mj-ea"/>
                <a:ea typeface="+mj-ea"/>
              </a:rPr>
              <a:t>島根県邑南町における取組状況</a:t>
            </a:r>
            <a:endParaRPr lang="ja-JP" altLang="en-US" b="1" dirty="0">
              <a:latin typeface="ＭＳ Ｐゴシック" charset="-128"/>
            </a:endParaRPr>
          </a:p>
        </p:txBody>
      </p:sp>
      <p:cxnSp>
        <p:nvCxnSpPr>
          <p:cNvPr id="5" name="直線コネクタ 4"/>
          <p:cNvCxnSpPr/>
          <p:nvPr/>
        </p:nvCxnSpPr>
        <p:spPr>
          <a:xfrm>
            <a:off x="0" y="47508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025357" y="1124744"/>
            <a:ext cx="144016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t>日貫</a:t>
            </a:r>
            <a:r>
              <a:rPr lang="ja-JP" altLang="en-US" sz="1600" dirty="0" smtClean="0"/>
              <a:t>地区</a:t>
            </a:r>
            <a:endParaRPr lang="en-US" altLang="ja-JP" sz="1600" dirty="0" smtClean="0"/>
          </a:p>
          <a:p>
            <a:pPr algn="ctr"/>
            <a:r>
              <a:rPr kumimoji="1" lang="en-US" altLang="ja-JP" sz="1400" dirty="0" smtClean="0"/>
              <a:t>11</a:t>
            </a:r>
            <a:r>
              <a:rPr kumimoji="1" lang="ja-JP" altLang="en-US" sz="1400" dirty="0" smtClean="0"/>
              <a:t>集落、</a:t>
            </a:r>
            <a:r>
              <a:rPr lang="en-US" altLang="ja-JP" sz="1400" dirty="0" smtClean="0"/>
              <a:t>100ha</a:t>
            </a:r>
          </a:p>
        </p:txBody>
      </p:sp>
      <p:sp>
        <p:nvSpPr>
          <p:cNvPr id="7" name="正方形/長方形 6"/>
          <p:cNvSpPr/>
          <p:nvPr/>
        </p:nvSpPr>
        <p:spPr>
          <a:xfrm>
            <a:off x="3030377" y="1844776"/>
            <a:ext cx="144016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t>日和</a:t>
            </a:r>
            <a:r>
              <a:rPr lang="ja-JP" altLang="en-US" sz="1600" dirty="0" smtClean="0"/>
              <a:t>地区</a:t>
            </a:r>
            <a:endParaRPr lang="en-US" altLang="ja-JP" sz="1600" dirty="0" smtClean="0"/>
          </a:p>
          <a:p>
            <a:pPr algn="ctr"/>
            <a:r>
              <a:rPr kumimoji="1" lang="en-US" altLang="ja-JP" sz="1400" dirty="0" smtClean="0"/>
              <a:t>10</a:t>
            </a:r>
            <a:r>
              <a:rPr kumimoji="1" lang="ja-JP" altLang="en-US" sz="1400" dirty="0" smtClean="0"/>
              <a:t>集落</a:t>
            </a:r>
            <a:r>
              <a:rPr lang="ja-JP" altLang="en-US" sz="1400" dirty="0" smtClean="0"/>
              <a:t>、</a:t>
            </a:r>
            <a:r>
              <a:rPr lang="en-US" altLang="ja-JP" sz="1400" dirty="0" smtClean="0"/>
              <a:t>131ha</a:t>
            </a:r>
          </a:p>
        </p:txBody>
      </p:sp>
      <p:sp>
        <p:nvSpPr>
          <p:cNvPr id="8" name="正方形/長方形 7"/>
          <p:cNvSpPr/>
          <p:nvPr/>
        </p:nvSpPr>
        <p:spPr>
          <a:xfrm>
            <a:off x="3030377" y="2568886"/>
            <a:ext cx="1436122"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t>石見</a:t>
            </a:r>
            <a:r>
              <a:rPr lang="ja-JP" altLang="en-US" sz="1600" dirty="0" smtClean="0"/>
              <a:t>地域</a:t>
            </a:r>
            <a:endParaRPr lang="en-US" altLang="ja-JP" sz="1600" dirty="0" smtClean="0"/>
          </a:p>
          <a:p>
            <a:pPr algn="ctr"/>
            <a:r>
              <a:rPr lang="en-US" altLang="ja-JP" sz="1400" dirty="0"/>
              <a:t>41</a:t>
            </a:r>
            <a:r>
              <a:rPr kumimoji="1" lang="ja-JP" altLang="en-US" sz="1400" dirty="0" smtClean="0"/>
              <a:t>集落、</a:t>
            </a:r>
            <a:r>
              <a:rPr lang="en-US" altLang="ja-JP" sz="1400" dirty="0" smtClean="0"/>
              <a:t>517ha</a:t>
            </a:r>
          </a:p>
        </p:txBody>
      </p:sp>
      <p:sp>
        <p:nvSpPr>
          <p:cNvPr id="9" name="正方形/長方形 8"/>
          <p:cNvSpPr/>
          <p:nvPr/>
        </p:nvSpPr>
        <p:spPr>
          <a:xfrm>
            <a:off x="3019421" y="3263682"/>
            <a:ext cx="144000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t>瑞穂地域</a:t>
            </a:r>
            <a:endParaRPr lang="en-US" altLang="ja-JP" sz="1600" dirty="0" smtClean="0"/>
          </a:p>
          <a:p>
            <a:pPr algn="ctr"/>
            <a:r>
              <a:rPr lang="en-US" altLang="ja-JP" sz="1400" dirty="0" smtClean="0"/>
              <a:t>8</a:t>
            </a:r>
            <a:r>
              <a:rPr lang="ja-JP" altLang="en-US" sz="1400" dirty="0"/>
              <a:t>自治会</a:t>
            </a:r>
            <a:r>
              <a:rPr kumimoji="1" lang="ja-JP" altLang="en-US" sz="1400" dirty="0" smtClean="0"/>
              <a:t>、</a:t>
            </a:r>
            <a:r>
              <a:rPr lang="en-US" altLang="ja-JP" sz="1400" dirty="0" smtClean="0"/>
              <a:t>515ha</a:t>
            </a:r>
          </a:p>
        </p:txBody>
      </p:sp>
      <p:sp>
        <p:nvSpPr>
          <p:cNvPr id="10" name="正方形/長方形 9"/>
          <p:cNvSpPr/>
          <p:nvPr/>
        </p:nvSpPr>
        <p:spPr>
          <a:xfrm>
            <a:off x="3033846" y="3994689"/>
            <a:ext cx="144000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t>出羽地域</a:t>
            </a:r>
            <a:endParaRPr lang="en-US" altLang="ja-JP" sz="1600" dirty="0" smtClean="0"/>
          </a:p>
          <a:p>
            <a:pPr algn="ctr"/>
            <a:r>
              <a:rPr lang="en-US" altLang="ja-JP" sz="1400" dirty="0" smtClean="0"/>
              <a:t>3</a:t>
            </a:r>
            <a:r>
              <a:rPr kumimoji="1" lang="ja-JP" altLang="en-US" sz="1400" dirty="0" smtClean="0"/>
              <a:t>集落、</a:t>
            </a:r>
            <a:r>
              <a:rPr lang="en-US" altLang="ja-JP" sz="1400" dirty="0" smtClean="0"/>
              <a:t>103ha</a:t>
            </a:r>
          </a:p>
        </p:txBody>
      </p:sp>
      <p:sp>
        <p:nvSpPr>
          <p:cNvPr id="11" name="正方形/長方形 10"/>
          <p:cNvSpPr/>
          <p:nvPr/>
        </p:nvSpPr>
        <p:spPr>
          <a:xfrm>
            <a:off x="3019421" y="4675086"/>
            <a:ext cx="144000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t>市木地区</a:t>
            </a:r>
            <a:endParaRPr lang="en-US" altLang="ja-JP" sz="1600" dirty="0" smtClean="0"/>
          </a:p>
          <a:p>
            <a:pPr algn="ctr"/>
            <a:r>
              <a:rPr lang="en-US" altLang="ja-JP" sz="1400" dirty="0" smtClean="0"/>
              <a:t>11</a:t>
            </a:r>
            <a:r>
              <a:rPr kumimoji="1" lang="ja-JP" altLang="en-US" sz="1400" dirty="0" smtClean="0"/>
              <a:t>集落、</a:t>
            </a:r>
            <a:r>
              <a:rPr lang="en-US" altLang="ja-JP" sz="1400" dirty="0" smtClean="0"/>
              <a:t>81ha</a:t>
            </a:r>
          </a:p>
        </p:txBody>
      </p:sp>
      <p:sp>
        <p:nvSpPr>
          <p:cNvPr id="12" name="正方形/長方形 11"/>
          <p:cNvSpPr/>
          <p:nvPr/>
        </p:nvSpPr>
        <p:spPr>
          <a:xfrm>
            <a:off x="3025357" y="6165304"/>
            <a:ext cx="144000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t>阿須那地域</a:t>
            </a:r>
            <a:endParaRPr lang="en-US" altLang="ja-JP" sz="1600" dirty="0" smtClean="0"/>
          </a:p>
          <a:p>
            <a:pPr algn="ctr"/>
            <a:r>
              <a:rPr lang="en-US" altLang="ja-JP" sz="1400" dirty="0" smtClean="0"/>
              <a:t>4</a:t>
            </a:r>
            <a:r>
              <a:rPr lang="ja-JP" altLang="en-US" sz="1400" dirty="0" smtClean="0"/>
              <a:t>自治会</a:t>
            </a:r>
            <a:r>
              <a:rPr kumimoji="1" lang="ja-JP" altLang="en-US" sz="1400" dirty="0" smtClean="0"/>
              <a:t>、</a:t>
            </a:r>
            <a:r>
              <a:rPr lang="en-US" altLang="ja-JP" sz="1400" dirty="0" smtClean="0"/>
              <a:t>123ha</a:t>
            </a:r>
          </a:p>
        </p:txBody>
      </p:sp>
      <p:sp>
        <p:nvSpPr>
          <p:cNvPr id="13" name="正方形/長方形 12"/>
          <p:cNvSpPr/>
          <p:nvPr/>
        </p:nvSpPr>
        <p:spPr>
          <a:xfrm>
            <a:off x="3004906" y="5452516"/>
            <a:ext cx="144000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t>口羽地区</a:t>
            </a:r>
            <a:endParaRPr lang="en-US" altLang="ja-JP" sz="1600" dirty="0" smtClean="0"/>
          </a:p>
          <a:p>
            <a:pPr algn="ctr"/>
            <a:r>
              <a:rPr lang="en-US" altLang="ja-JP" sz="1400" dirty="0" smtClean="0"/>
              <a:t>3</a:t>
            </a:r>
            <a:r>
              <a:rPr lang="ja-JP" altLang="en-US" sz="1400" dirty="0" smtClean="0"/>
              <a:t>自治会</a:t>
            </a:r>
            <a:r>
              <a:rPr kumimoji="1" lang="ja-JP" altLang="en-US" sz="1400" dirty="0" smtClean="0"/>
              <a:t>、</a:t>
            </a:r>
            <a:r>
              <a:rPr lang="en-US" altLang="ja-JP" sz="1400" dirty="0" smtClean="0"/>
              <a:t>67ha</a:t>
            </a:r>
          </a:p>
        </p:txBody>
      </p:sp>
      <p:sp>
        <p:nvSpPr>
          <p:cNvPr id="16" name="正方形/長方形 15"/>
          <p:cNvSpPr/>
          <p:nvPr/>
        </p:nvSpPr>
        <p:spPr>
          <a:xfrm>
            <a:off x="4736976" y="1844824"/>
            <a:ext cx="4968552"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t>・</a:t>
            </a:r>
            <a:r>
              <a:rPr lang="ja-JP" altLang="en-US" sz="1400" dirty="0"/>
              <a:t>事務局</a:t>
            </a:r>
            <a:r>
              <a:rPr lang="ja-JP" altLang="en-US" sz="1400" dirty="0" smtClean="0"/>
              <a:t>：</a:t>
            </a:r>
            <a:r>
              <a:rPr lang="ja-JP" altLang="en-US" sz="1400" dirty="0"/>
              <a:t>農家（構成員による事務処理）</a:t>
            </a:r>
            <a:endParaRPr lang="en-US" altLang="ja-JP" sz="1400" dirty="0" smtClean="0"/>
          </a:p>
          <a:p>
            <a:r>
              <a:rPr lang="ja-JP" altLang="en-US" sz="1400" dirty="0" smtClean="0"/>
              <a:t>・交付金の配分：面積により集落へ配分</a:t>
            </a:r>
            <a:endParaRPr lang="en-US" altLang="ja-JP" sz="1400" dirty="0" smtClean="0"/>
          </a:p>
        </p:txBody>
      </p:sp>
      <p:sp>
        <p:nvSpPr>
          <p:cNvPr id="17" name="正方形/長方形 16"/>
          <p:cNvSpPr/>
          <p:nvPr/>
        </p:nvSpPr>
        <p:spPr>
          <a:xfrm>
            <a:off x="4736976" y="1124800"/>
            <a:ext cx="4968552"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t>・</a:t>
            </a:r>
            <a:r>
              <a:rPr lang="ja-JP" altLang="en-US" sz="1400" dirty="0"/>
              <a:t>事務局：農家（構成員による事務処理</a:t>
            </a:r>
            <a:r>
              <a:rPr lang="ja-JP" altLang="en-US" sz="1400" dirty="0" smtClean="0"/>
              <a:t>）</a:t>
            </a:r>
            <a:endParaRPr lang="en-US" altLang="ja-JP" sz="1400" dirty="0" smtClean="0"/>
          </a:p>
          <a:p>
            <a:r>
              <a:rPr lang="ja-JP" altLang="en-US" sz="1400" dirty="0" smtClean="0"/>
              <a:t>・交付金の配分</a:t>
            </a:r>
            <a:r>
              <a:rPr lang="ja-JP" altLang="en-US" sz="1400" dirty="0"/>
              <a:t>：面積により集落へ配分</a:t>
            </a:r>
            <a:endParaRPr lang="en-US" altLang="ja-JP" sz="1400" dirty="0" smtClean="0"/>
          </a:p>
        </p:txBody>
      </p:sp>
      <p:sp>
        <p:nvSpPr>
          <p:cNvPr id="18" name="正方形/長方形 17"/>
          <p:cNvSpPr/>
          <p:nvPr/>
        </p:nvSpPr>
        <p:spPr>
          <a:xfrm>
            <a:off x="4736976" y="2564960"/>
            <a:ext cx="4968552"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t>・</a:t>
            </a:r>
            <a:r>
              <a:rPr lang="ja-JP" altLang="en-US" sz="1400" dirty="0"/>
              <a:t>事務局</a:t>
            </a:r>
            <a:r>
              <a:rPr lang="ja-JP" altLang="en-US" sz="1400" dirty="0" smtClean="0"/>
              <a:t>：役場本庁内に設置し</a:t>
            </a:r>
            <a:r>
              <a:rPr lang="ja-JP" altLang="en-US" sz="1400" u="sng" dirty="0" smtClean="0">
                <a:solidFill>
                  <a:srgbClr val="FF0000"/>
                </a:solidFill>
              </a:rPr>
              <a:t>事務局（会計）を専属で配置</a:t>
            </a:r>
            <a:endParaRPr lang="en-US" altLang="ja-JP" sz="1400" u="sng" dirty="0" smtClean="0">
              <a:solidFill>
                <a:srgbClr val="FF0000"/>
              </a:solidFill>
            </a:endParaRPr>
          </a:p>
          <a:p>
            <a:r>
              <a:rPr lang="ja-JP" altLang="en-US" sz="1400" dirty="0" smtClean="0"/>
              <a:t>・交付金の配分</a:t>
            </a:r>
            <a:r>
              <a:rPr lang="ja-JP" altLang="en-US" sz="1400" dirty="0"/>
              <a:t>：面積により集落へ</a:t>
            </a:r>
            <a:r>
              <a:rPr lang="ja-JP" altLang="en-US" sz="1400" dirty="0" smtClean="0"/>
              <a:t>配分</a:t>
            </a:r>
            <a:endParaRPr lang="en-US" altLang="ja-JP" sz="1400" dirty="0"/>
          </a:p>
        </p:txBody>
      </p:sp>
      <p:sp>
        <p:nvSpPr>
          <p:cNvPr id="19" name="正方形/長方形 18"/>
          <p:cNvSpPr/>
          <p:nvPr/>
        </p:nvSpPr>
        <p:spPr>
          <a:xfrm>
            <a:off x="4736976" y="3285040"/>
            <a:ext cx="4968552"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t>・</a:t>
            </a:r>
            <a:r>
              <a:rPr lang="ja-JP" altLang="en-US" sz="1400" dirty="0"/>
              <a:t>事務局</a:t>
            </a:r>
            <a:r>
              <a:rPr lang="ja-JP" altLang="en-US" sz="1400" dirty="0" smtClean="0"/>
              <a:t>：瑞穂</a:t>
            </a:r>
            <a:r>
              <a:rPr lang="ja-JP" altLang="en-US" sz="1400" dirty="0"/>
              <a:t>支所に設置し</a:t>
            </a:r>
            <a:r>
              <a:rPr lang="ja-JP" altLang="en-US" sz="1400" u="sng" dirty="0">
                <a:solidFill>
                  <a:srgbClr val="FF0000"/>
                </a:solidFill>
              </a:rPr>
              <a:t>事務局（会計）を</a:t>
            </a:r>
            <a:r>
              <a:rPr lang="ja-JP" altLang="en-US" sz="1400" u="sng" dirty="0" smtClean="0">
                <a:solidFill>
                  <a:srgbClr val="FF0000"/>
                </a:solidFill>
              </a:rPr>
              <a:t>専属で配置</a:t>
            </a:r>
            <a:endParaRPr lang="en-US" altLang="ja-JP" sz="1400" u="sng" dirty="0" smtClean="0">
              <a:solidFill>
                <a:srgbClr val="FF0000"/>
              </a:solidFill>
            </a:endParaRPr>
          </a:p>
          <a:p>
            <a:r>
              <a:rPr lang="ja-JP" altLang="en-US" sz="1400" dirty="0" smtClean="0"/>
              <a:t>・交付金の配分：面積により集落へ配分</a:t>
            </a:r>
            <a:endParaRPr lang="en-US" altLang="ja-JP" sz="1400" dirty="0" smtClean="0"/>
          </a:p>
        </p:txBody>
      </p:sp>
      <p:sp>
        <p:nvSpPr>
          <p:cNvPr id="20" name="正方形/長方形 19"/>
          <p:cNvSpPr/>
          <p:nvPr/>
        </p:nvSpPr>
        <p:spPr>
          <a:xfrm>
            <a:off x="4739358" y="4005120"/>
            <a:ext cx="496617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t>・</a:t>
            </a:r>
            <a:r>
              <a:rPr lang="ja-JP" altLang="en-US" sz="1400" dirty="0"/>
              <a:t>事務局：農家（構成員による事務処理</a:t>
            </a:r>
            <a:r>
              <a:rPr lang="ja-JP" altLang="en-US" sz="1400" dirty="0" smtClean="0"/>
              <a:t>）、事務所は出羽公民館</a:t>
            </a:r>
            <a:endParaRPr lang="en-US" altLang="ja-JP" sz="1400" dirty="0" smtClean="0"/>
          </a:p>
          <a:p>
            <a:r>
              <a:rPr lang="ja-JP" altLang="en-US" sz="1400" dirty="0" smtClean="0"/>
              <a:t>・交付金の配分</a:t>
            </a:r>
            <a:r>
              <a:rPr lang="ja-JP" altLang="en-US" sz="1400" dirty="0"/>
              <a:t>：面積により集落へ</a:t>
            </a:r>
            <a:r>
              <a:rPr lang="ja-JP" altLang="en-US" sz="1400" dirty="0" smtClean="0"/>
              <a:t>配分</a:t>
            </a:r>
            <a:endParaRPr lang="en-US" altLang="ja-JP" sz="1400" dirty="0"/>
          </a:p>
        </p:txBody>
      </p:sp>
      <p:sp>
        <p:nvSpPr>
          <p:cNvPr id="21" name="正方形/長方形 20"/>
          <p:cNvSpPr/>
          <p:nvPr/>
        </p:nvSpPr>
        <p:spPr>
          <a:xfrm>
            <a:off x="4736976" y="4725200"/>
            <a:ext cx="4968552"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t>・</a:t>
            </a:r>
            <a:r>
              <a:rPr lang="ja-JP" altLang="en-US" sz="1400" dirty="0"/>
              <a:t>事務局：農家（構成員による事務処理</a:t>
            </a:r>
            <a:r>
              <a:rPr lang="ja-JP" altLang="en-US" sz="1400" dirty="0" smtClean="0"/>
              <a:t>）</a:t>
            </a:r>
            <a:endParaRPr lang="en-US" altLang="ja-JP" sz="1400" dirty="0" smtClean="0"/>
          </a:p>
          <a:p>
            <a:r>
              <a:rPr lang="ja-JP" altLang="en-US" sz="1400" dirty="0" smtClean="0"/>
              <a:t>・交付金の配分</a:t>
            </a:r>
            <a:r>
              <a:rPr lang="ja-JP" altLang="en-US" sz="1400" dirty="0"/>
              <a:t>：面積により集落へ</a:t>
            </a:r>
            <a:r>
              <a:rPr lang="ja-JP" altLang="en-US" sz="1400" dirty="0" smtClean="0"/>
              <a:t>配分</a:t>
            </a:r>
            <a:endParaRPr lang="en-US" altLang="ja-JP" sz="1400" dirty="0"/>
          </a:p>
        </p:txBody>
      </p:sp>
      <p:sp>
        <p:nvSpPr>
          <p:cNvPr id="22" name="正方形/長方形 21"/>
          <p:cNvSpPr/>
          <p:nvPr/>
        </p:nvSpPr>
        <p:spPr>
          <a:xfrm>
            <a:off x="4736976" y="5445280"/>
            <a:ext cx="4968552"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t>・事務局：</a:t>
            </a:r>
            <a:r>
              <a:rPr lang="ja-JP" altLang="en-US" sz="1400" dirty="0"/>
              <a:t>口羽をてごぉする</a:t>
            </a:r>
            <a:r>
              <a:rPr lang="ja-JP" altLang="en-US" sz="1400" dirty="0" smtClean="0"/>
              <a:t>会</a:t>
            </a:r>
            <a:r>
              <a:rPr lang="ja-JP" altLang="en-US" sz="1200" u="sng" dirty="0" smtClean="0">
                <a:solidFill>
                  <a:srgbClr val="FF0000"/>
                </a:solidFill>
              </a:rPr>
              <a:t>（事務委託）</a:t>
            </a:r>
            <a:endParaRPr lang="en-US" altLang="ja-JP" sz="1200" u="sng" dirty="0" smtClean="0">
              <a:solidFill>
                <a:srgbClr val="FF0000"/>
              </a:solidFill>
            </a:endParaRPr>
          </a:p>
          <a:p>
            <a:r>
              <a:rPr lang="ja-JP" altLang="en-US" sz="1400" dirty="0" smtClean="0"/>
              <a:t>・交付金の配分：事務局が集落の活動内容を取りまとめ</a:t>
            </a:r>
            <a:endParaRPr lang="en-US" altLang="ja-JP" sz="1400" dirty="0" smtClean="0"/>
          </a:p>
        </p:txBody>
      </p:sp>
      <p:sp>
        <p:nvSpPr>
          <p:cNvPr id="23" name="正方形/長方形 22"/>
          <p:cNvSpPr/>
          <p:nvPr/>
        </p:nvSpPr>
        <p:spPr>
          <a:xfrm>
            <a:off x="4736976" y="6165360"/>
            <a:ext cx="4968552"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t>・</a:t>
            </a:r>
            <a:r>
              <a:rPr lang="ja-JP" altLang="en-US" sz="1400" dirty="0"/>
              <a:t>事務局</a:t>
            </a:r>
            <a:r>
              <a:rPr lang="ja-JP" altLang="en-US" sz="1400" dirty="0" smtClean="0"/>
              <a:t>：阿須那公民館に</a:t>
            </a:r>
            <a:r>
              <a:rPr lang="ja-JP" altLang="en-US" sz="1400" dirty="0"/>
              <a:t>設置し</a:t>
            </a:r>
            <a:r>
              <a:rPr lang="ja-JP" altLang="en-US" sz="1400" u="sng" dirty="0">
                <a:solidFill>
                  <a:srgbClr val="FF0000"/>
                </a:solidFill>
              </a:rPr>
              <a:t>事務局（会計）を</a:t>
            </a:r>
            <a:r>
              <a:rPr lang="ja-JP" altLang="en-US" sz="1400" u="sng" dirty="0" smtClean="0">
                <a:solidFill>
                  <a:srgbClr val="FF0000"/>
                </a:solidFill>
              </a:rPr>
              <a:t>専属で配置</a:t>
            </a:r>
            <a:endParaRPr lang="en-US" altLang="ja-JP" sz="1400" u="sng" dirty="0" smtClean="0">
              <a:solidFill>
                <a:srgbClr val="FF0000"/>
              </a:solidFill>
            </a:endParaRPr>
          </a:p>
          <a:p>
            <a:r>
              <a:rPr lang="ja-JP" altLang="en-US" sz="1400" dirty="0" smtClean="0"/>
              <a:t>・交付金の配分</a:t>
            </a:r>
            <a:r>
              <a:rPr lang="ja-JP" altLang="en-US" sz="1400" dirty="0"/>
              <a:t>：面積により集落へ</a:t>
            </a:r>
            <a:r>
              <a:rPr lang="ja-JP" altLang="en-US" sz="1400" dirty="0" smtClean="0"/>
              <a:t>配分</a:t>
            </a:r>
            <a:endParaRPr lang="en-US" altLang="ja-JP" sz="1400" dirty="0"/>
          </a:p>
        </p:txBody>
      </p:sp>
      <p:sp>
        <p:nvSpPr>
          <p:cNvPr id="24" name="正方形/長方形 23"/>
          <p:cNvSpPr/>
          <p:nvPr/>
        </p:nvSpPr>
        <p:spPr>
          <a:xfrm>
            <a:off x="200472" y="620688"/>
            <a:ext cx="2232248" cy="936104"/>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smtClean="0"/>
              <a:t>邑南町</a:t>
            </a:r>
            <a:endParaRPr lang="en-US" altLang="ja-JP" sz="1600" dirty="0" smtClean="0"/>
          </a:p>
          <a:p>
            <a:pPr algn="ctr"/>
            <a:r>
              <a:rPr lang="en-US" altLang="ja-JP" sz="1400" dirty="0"/>
              <a:t>76</a:t>
            </a:r>
            <a:r>
              <a:rPr kumimoji="1" lang="ja-JP" altLang="en-US" sz="1400" dirty="0" smtClean="0"/>
              <a:t>集落、</a:t>
            </a:r>
            <a:r>
              <a:rPr kumimoji="1" lang="en-US" altLang="ja-JP" sz="1400" dirty="0" smtClean="0"/>
              <a:t>15</a:t>
            </a:r>
            <a:r>
              <a:rPr kumimoji="1" lang="ja-JP" altLang="en-US" sz="1400" dirty="0" smtClean="0"/>
              <a:t>自治会</a:t>
            </a:r>
            <a:endParaRPr kumimoji="1" lang="en-US" altLang="ja-JP" sz="1400" dirty="0" smtClean="0"/>
          </a:p>
          <a:p>
            <a:pPr algn="ctr"/>
            <a:r>
              <a:rPr lang="ja-JP" altLang="en-US" sz="1400" dirty="0" smtClean="0"/>
              <a:t>対象</a:t>
            </a:r>
            <a:r>
              <a:rPr lang="ja-JP" altLang="en-US" sz="1400" dirty="0"/>
              <a:t>農</a:t>
            </a:r>
            <a:r>
              <a:rPr lang="ja-JP" altLang="en-US" sz="1400" dirty="0" smtClean="0"/>
              <a:t>用地：</a:t>
            </a:r>
            <a:r>
              <a:rPr lang="en-US" altLang="ja-JP" sz="1400" dirty="0" smtClean="0"/>
              <a:t>1,742ha</a:t>
            </a:r>
          </a:p>
          <a:p>
            <a:pPr algn="ctr"/>
            <a:r>
              <a:rPr lang="ja-JP" altLang="en-US" sz="1400" dirty="0"/>
              <a:t>取組</a:t>
            </a:r>
            <a:r>
              <a:rPr lang="ja-JP" altLang="en-US" sz="1400" dirty="0" smtClean="0"/>
              <a:t>面積：</a:t>
            </a:r>
            <a:r>
              <a:rPr lang="en-US" altLang="ja-JP" sz="1400" dirty="0" smtClean="0"/>
              <a:t>1,634ha</a:t>
            </a:r>
            <a:r>
              <a:rPr lang="ja-JP" altLang="en-US" sz="1400" dirty="0" smtClean="0"/>
              <a:t>（</a:t>
            </a:r>
            <a:r>
              <a:rPr lang="en-US" altLang="ja-JP" sz="1400" dirty="0" smtClean="0"/>
              <a:t>94%</a:t>
            </a:r>
            <a:r>
              <a:rPr lang="ja-JP" altLang="en-US" sz="1400" dirty="0" smtClean="0"/>
              <a:t>）</a:t>
            </a:r>
            <a:endParaRPr lang="en-US" altLang="ja-JP" sz="1400" dirty="0" smtClean="0"/>
          </a:p>
        </p:txBody>
      </p:sp>
      <p:sp>
        <p:nvSpPr>
          <p:cNvPr id="25" name="正方形/長方形 24"/>
          <p:cNvSpPr/>
          <p:nvPr/>
        </p:nvSpPr>
        <p:spPr>
          <a:xfrm>
            <a:off x="380492" y="1844824"/>
            <a:ext cx="1584176"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smtClean="0"/>
              <a:t>農林振興課</a:t>
            </a:r>
            <a:endParaRPr lang="en-US" altLang="ja-JP" sz="1600" dirty="0" smtClean="0"/>
          </a:p>
        </p:txBody>
      </p:sp>
      <p:sp>
        <p:nvSpPr>
          <p:cNvPr id="26" name="正方形/長方形 25"/>
          <p:cNvSpPr/>
          <p:nvPr/>
        </p:nvSpPr>
        <p:spPr>
          <a:xfrm>
            <a:off x="920712" y="4005120"/>
            <a:ext cx="144000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TW" altLang="en-US" sz="1600" dirty="0">
                <a:latin typeface="ＭＳ Ｐゴシック" panose="020B0600070205080204" pitchFamily="50" charset="-128"/>
                <a:ea typeface="ＭＳ Ｐゴシック" panose="020B0600070205080204" pitchFamily="50" charset="-128"/>
              </a:rPr>
              <a:t>瑞穂支所</a:t>
            </a:r>
          </a:p>
          <a:p>
            <a:pPr algn="ctr"/>
            <a:r>
              <a:rPr lang="zh-TW" altLang="en-US" sz="1200" dirty="0" smtClean="0">
                <a:latin typeface="ＭＳ Ｐゴシック" panose="020B0600070205080204" pitchFamily="50" charset="-128"/>
                <a:ea typeface="ＭＳ Ｐゴシック" panose="020B0600070205080204" pitchFamily="50" charset="-128"/>
              </a:rPr>
              <a:t>事業部</a:t>
            </a:r>
            <a:endParaRPr lang="en-US" altLang="zh-TW" sz="1200" dirty="0" smtClean="0">
              <a:latin typeface="ＭＳ Ｐゴシック" panose="020B0600070205080204" pitchFamily="50" charset="-128"/>
              <a:ea typeface="ＭＳ Ｐゴシック" panose="020B0600070205080204" pitchFamily="50" charset="-128"/>
            </a:endParaRPr>
          </a:p>
        </p:txBody>
      </p:sp>
      <p:sp>
        <p:nvSpPr>
          <p:cNvPr id="27" name="正方形/長方形 26"/>
          <p:cNvSpPr/>
          <p:nvPr/>
        </p:nvSpPr>
        <p:spPr>
          <a:xfrm>
            <a:off x="920552" y="5445280"/>
            <a:ext cx="1440000" cy="5040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TW" altLang="en-US" sz="1600" dirty="0">
                <a:latin typeface="ＭＳ Ｐゴシック" panose="020B0600070205080204" pitchFamily="50" charset="-128"/>
                <a:ea typeface="ＭＳ Ｐゴシック" panose="020B0600070205080204" pitchFamily="50" charset="-128"/>
              </a:rPr>
              <a:t>羽須美支所</a:t>
            </a:r>
          </a:p>
          <a:p>
            <a:pPr algn="ctr"/>
            <a:r>
              <a:rPr lang="zh-TW" altLang="en-US" sz="1200" dirty="0" smtClean="0">
                <a:latin typeface="ＭＳ Ｐゴシック" panose="020B0600070205080204" pitchFamily="50" charset="-128"/>
                <a:ea typeface="ＭＳ Ｐゴシック" panose="020B0600070205080204" pitchFamily="50" charset="-128"/>
              </a:rPr>
              <a:t>事業部</a:t>
            </a:r>
            <a:endParaRPr lang="en-US" altLang="zh-TW" sz="1200" dirty="0" smtClean="0">
              <a:latin typeface="ＭＳ Ｐゴシック" panose="020B0600070205080204" pitchFamily="50" charset="-128"/>
              <a:ea typeface="ＭＳ Ｐゴシック" panose="020B0600070205080204" pitchFamily="50" charset="-128"/>
            </a:endParaRPr>
          </a:p>
        </p:txBody>
      </p:sp>
      <p:cxnSp>
        <p:nvCxnSpPr>
          <p:cNvPr id="29" name="直線コネクタ 28"/>
          <p:cNvCxnSpPr>
            <a:stCxn id="27" idx="3"/>
            <a:endCxn id="13" idx="1"/>
          </p:cNvCxnSpPr>
          <p:nvPr/>
        </p:nvCxnSpPr>
        <p:spPr>
          <a:xfrm>
            <a:off x="2360552" y="5697280"/>
            <a:ext cx="644354" cy="7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2648743" y="6417304"/>
            <a:ext cx="360000" cy="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2648743" y="4941112"/>
            <a:ext cx="360000" cy="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360712" y="4221088"/>
            <a:ext cx="664805" cy="3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2648743" y="3501008"/>
            <a:ext cx="360000" cy="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2676381" y="2780928"/>
            <a:ext cx="332403" cy="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2693114" y="1412720"/>
            <a:ext cx="332403" cy="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964667" y="2097095"/>
            <a:ext cx="10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2692954" y="1412776"/>
            <a:ext cx="160" cy="136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2648744" y="3501008"/>
            <a:ext cx="160" cy="14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32520" y="2348824"/>
            <a:ext cx="0" cy="33523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27" idx="1"/>
          </p:cNvCxnSpPr>
          <p:nvPr/>
        </p:nvCxnSpPr>
        <p:spPr>
          <a:xfrm>
            <a:off x="632520" y="5697280"/>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40904" y="4246689"/>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2648744" y="5701186"/>
            <a:ext cx="80" cy="7159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2859315" y="620688"/>
            <a:ext cx="1733645" cy="6120680"/>
          </a:xfrm>
          <a:prstGeom prst="rect">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smtClean="0">
                <a:solidFill>
                  <a:srgbClr val="FF0000"/>
                </a:solidFill>
              </a:rPr>
              <a:t>広域組織</a:t>
            </a:r>
            <a:endParaRPr lang="en-US" altLang="ja-JP" sz="1600" dirty="0" smtClean="0">
              <a:solidFill>
                <a:srgbClr val="FF0000"/>
              </a:solidFill>
            </a:endParaRPr>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a:p>
          <a:p>
            <a:pPr algn="ctr"/>
            <a:endParaRPr lang="en-US" altLang="ja-JP" sz="1600" dirty="0" smtClean="0"/>
          </a:p>
          <a:p>
            <a:pPr algn="ctr"/>
            <a:endParaRPr lang="en-US" altLang="ja-JP" sz="1600" dirty="0" smtClean="0"/>
          </a:p>
          <a:p>
            <a:pPr algn="ctr"/>
            <a:endParaRPr lang="en-US" altLang="ja-JP" sz="1600" dirty="0" smtClean="0"/>
          </a:p>
        </p:txBody>
      </p:sp>
      <p:sp>
        <p:nvSpPr>
          <p:cNvPr id="2" name="テキスト ボックス 1"/>
          <p:cNvSpPr txBox="1"/>
          <p:nvPr/>
        </p:nvSpPr>
        <p:spPr>
          <a:xfrm>
            <a:off x="4659514" y="548680"/>
            <a:ext cx="5190030" cy="769441"/>
          </a:xfrm>
          <a:prstGeom prst="rect">
            <a:avLst/>
          </a:prstGeom>
          <a:noFill/>
        </p:spPr>
        <p:txBody>
          <a:bodyPr wrap="square" rtlCol="0">
            <a:spAutoFit/>
          </a:bodyPr>
          <a:lstStyle/>
          <a:p>
            <a:r>
              <a:rPr kumimoji="1" lang="en-US" altLang="ja-JP" sz="1100" dirty="0" smtClean="0"/>
              <a:t>※</a:t>
            </a:r>
            <a:r>
              <a:rPr kumimoji="1" lang="ja-JP" altLang="en-US" sz="1100" dirty="0" smtClean="0"/>
              <a:t>事務局：農家とある地区は、運営委員会で選出した方が事務を担っている</a:t>
            </a:r>
            <a:endParaRPr kumimoji="1" lang="en-US" altLang="ja-JP" sz="1100" dirty="0" smtClean="0"/>
          </a:p>
          <a:p>
            <a:r>
              <a:rPr lang="ja-JP" altLang="en-US" sz="1100" dirty="0" smtClean="0"/>
              <a:t>　　また、面積配分とある地区は、机上での配分であり、通帳管理等は、運営委員会の　　</a:t>
            </a:r>
            <a:endParaRPr lang="en-US" altLang="ja-JP" sz="1100" dirty="0" smtClean="0"/>
          </a:p>
          <a:p>
            <a:r>
              <a:rPr lang="ja-JP" altLang="en-US" sz="1100" dirty="0"/>
              <a:t>　 </a:t>
            </a:r>
            <a:r>
              <a:rPr lang="ja-JP" altLang="en-US" sz="1100" dirty="0" smtClean="0"/>
              <a:t>事務局が担っている</a:t>
            </a:r>
            <a:endParaRPr kumimoji="1" lang="en-US" altLang="ja-JP" sz="1100" dirty="0" smtClean="0"/>
          </a:p>
          <a:p>
            <a:endParaRPr kumimoji="1" lang="ja-JP" altLang="en-US" sz="1100" dirty="0"/>
          </a:p>
        </p:txBody>
      </p:sp>
      <p:sp>
        <p:nvSpPr>
          <p:cNvPr id="40"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７</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0189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7767" y="44624"/>
            <a:ext cx="7779569" cy="369310"/>
          </a:xfrm>
          <a:prstGeom prst="rect">
            <a:avLst/>
          </a:prstGeom>
          <a:noFill/>
          <a:ln w="9525">
            <a:noFill/>
            <a:miter lim="800000"/>
            <a:headEnd/>
            <a:tailEnd/>
          </a:ln>
        </p:spPr>
        <p:txBody>
          <a:bodyPr wrap="square" lIns="91417" tIns="45709" rIns="91417" bIns="45709">
            <a:spAutoFit/>
          </a:bodyPr>
          <a:lstStyle/>
          <a:p>
            <a:pPr>
              <a:spcBef>
                <a:spcPct val="50000"/>
              </a:spcBef>
            </a:pPr>
            <a:r>
              <a:rPr lang="ja-JP" altLang="en-US" b="1" dirty="0" smtClean="0">
                <a:latin typeface="+mj-ea"/>
                <a:ea typeface="+mj-ea"/>
              </a:rPr>
              <a:t>５</a:t>
            </a:r>
            <a:r>
              <a:rPr lang="en-US" altLang="ja-JP" b="1" dirty="0" smtClean="0">
                <a:latin typeface="+mj-ea"/>
                <a:ea typeface="+mj-ea"/>
              </a:rPr>
              <a:t>-2</a:t>
            </a:r>
            <a:r>
              <a:rPr lang="ja-JP" altLang="en-US" b="1" dirty="0" err="1" smtClean="0">
                <a:latin typeface="+mj-ea"/>
                <a:ea typeface="+mj-ea"/>
              </a:rPr>
              <a:t>．</a:t>
            </a:r>
            <a:r>
              <a:rPr lang="ja-JP" altLang="en-US" b="1" dirty="0" smtClean="0">
                <a:latin typeface="+mj-ea"/>
                <a:ea typeface="+mj-ea"/>
              </a:rPr>
              <a:t> 島根県邑南町の活動組織の広域化におけるメリット・デメリット</a:t>
            </a:r>
            <a:endParaRPr lang="ja-JP" altLang="en-US" b="1" dirty="0">
              <a:latin typeface="ＭＳ Ｐゴシック" charset="-128"/>
            </a:endParaRPr>
          </a:p>
        </p:txBody>
      </p:sp>
      <p:cxnSp>
        <p:nvCxnSpPr>
          <p:cNvPr id="5" name="直線コネクタ 4"/>
          <p:cNvCxnSpPr/>
          <p:nvPr/>
        </p:nvCxnSpPr>
        <p:spPr>
          <a:xfrm>
            <a:off x="0" y="475084"/>
            <a:ext cx="9906000" cy="1588"/>
          </a:xfrm>
          <a:prstGeom prst="line">
            <a:avLst/>
          </a:prstGeom>
          <a:ln w="63500"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16753" y="1163866"/>
            <a:ext cx="7013004" cy="369332"/>
          </a:xfrm>
          <a:prstGeom prst="rect">
            <a:avLst/>
          </a:prstGeom>
        </p:spPr>
        <p:txBody>
          <a:bodyPr wrap="square">
            <a:spAutoFit/>
          </a:bodyPr>
          <a:lstStyle/>
          <a:p>
            <a:r>
              <a:rPr lang="ja-JP" altLang="en-US" dirty="0" smtClean="0"/>
              <a:t>・活動組織への連絡、確認等が容易</a:t>
            </a:r>
            <a:endParaRPr lang="ja-JP" altLang="en-US" dirty="0"/>
          </a:p>
        </p:txBody>
      </p:sp>
      <p:sp>
        <p:nvSpPr>
          <p:cNvPr id="10" name="正方形/長方形 9"/>
          <p:cNvSpPr/>
          <p:nvPr/>
        </p:nvSpPr>
        <p:spPr>
          <a:xfrm>
            <a:off x="606674" y="1578862"/>
            <a:ext cx="7586686" cy="646331"/>
          </a:xfrm>
          <a:prstGeom prst="rect">
            <a:avLst/>
          </a:prstGeom>
        </p:spPr>
        <p:txBody>
          <a:bodyPr wrap="square">
            <a:spAutoFit/>
          </a:bodyPr>
          <a:lstStyle/>
          <a:p>
            <a:r>
              <a:rPr lang="ja-JP" altLang="en-US" dirty="0" smtClean="0"/>
              <a:t>・集落からの意見をくみ取りやすい</a:t>
            </a:r>
            <a:endParaRPr lang="en-US" altLang="ja-JP" dirty="0" smtClean="0"/>
          </a:p>
          <a:p>
            <a:r>
              <a:rPr lang="en-US" altLang="ja-JP" dirty="0" smtClean="0"/>
              <a:t>※</a:t>
            </a:r>
            <a:r>
              <a:rPr lang="ja-JP" altLang="en-US" dirty="0" smtClean="0"/>
              <a:t>集落から直接役場へ相談があった場合に各運営委員会に伝えるだけ</a:t>
            </a:r>
            <a:endParaRPr lang="ja-JP" altLang="en-US" dirty="0"/>
          </a:p>
        </p:txBody>
      </p:sp>
      <p:sp>
        <p:nvSpPr>
          <p:cNvPr id="11" name="正方形/長方形 10"/>
          <p:cNvSpPr/>
          <p:nvPr/>
        </p:nvSpPr>
        <p:spPr>
          <a:xfrm>
            <a:off x="233432" y="4654877"/>
            <a:ext cx="8175951" cy="646331"/>
          </a:xfrm>
          <a:prstGeom prst="rect">
            <a:avLst/>
          </a:prstGeom>
        </p:spPr>
        <p:txBody>
          <a:bodyPr wrap="square">
            <a:spAutoFit/>
          </a:bodyPr>
          <a:lstStyle/>
          <a:p>
            <a:r>
              <a:rPr lang="ja-JP" altLang="en-US" dirty="0" smtClean="0"/>
              <a:t>・高齢や人手不足等により事務（書類作成）ができない集落でも取り組める</a:t>
            </a:r>
            <a:endParaRPr lang="en-US" altLang="ja-JP" dirty="0" smtClean="0"/>
          </a:p>
          <a:p>
            <a:r>
              <a:rPr lang="en-US" altLang="ja-JP" dirty="0" smtClean="0"/>
              <a:t>※</a:t>
            </a:r>
            <a:r>
              <a:rPr lang="ja-JP" altLang="en-US" dirty="0" smtClean="0"/>
              <a:t>事務局がトータル的に世話をするため</a:t>
            </a:r>
            <a:endParaRPr lang="ja-JP" altLang="en-US" dirty="0"/>
          </a:p>
        </p:txBody>
      </p:sp>
      <p:sp>
        <p:nvSpPr>
          <p:cNvPr id="12" name="正方形/長方形 11"/>
          <p:cNvSpPr/>
          <p:nvPr/>
        </p:nvSpPr>
        <p:spPr>
          <a:xfrm>
            <a:off x="621724" y="2780928"/>
            <a:ext cx="7013004" cy="369332"/>
          </a:xfrm>
          <a:prstGeom prst="rect">
            <a:avLst/>
          </a:prstGeom>
        </p:spPr>
        <p:txBody>
          <a:bodyPr wrap="square">
            <a:spAutoFit/>
          </a:bodyPr>
          <a:lstStyle/>
          <a:p>
            <a:r>
              <a:rPr lang="ja-JP" altLang="en-US" dirty="0" smtClean="0"/>
              <a:t>・特になし</a:t>
            </a:r>
            <a:endParaRPr lang="ja-JP" altLang="en-US" dirty="0"/>
          </a:p>
        </p:txBody>
      </p:sp>
      <p:sp>
        <p:nvSpPr>
          <p:cNvPr id="13" name="正方形/長方形 12"/>
          <p:cNvSpPr/>
          <p:nvPr/>
        </p:nvSpPr>
        <p:spPr>
          <a:xfrm>
            <a:off x="233433" y="4041232"/>
            <a:ext cx="7013004" cy="646331"/>
          </a:xfrm>
          <a:prstGeom prst="rect">
            <a:avLst/>
          </a:prstGeom>
        </p:spPr>
        <p:txBody>
          <a:bodyPr wrap="square">
            <a:spAutoFit/>
          </a:bodyPr>
          <a:lstStyle/>
          <a:p>
            <a:r>
              <a:rPr lang="ja-JP" altLang="en-US" dirty="0" smtClean="0"/>
              <a:t>・必須活動が取組みやすい</a:t>
            </a:r>
            <a:endParaRPr lang="en-US" altLang="ja-JP" dirty="0" smtClean="0"/>
          </a:p>
          <a:p>
            <a:r>
              <a:rPr lang="en-US" altLang="ja-JP" dirty="0" smtClean="0"/>
              <a:t>※</a:t>
            </a:r>
            <a:r>
              <a:rPr lang="ja-JP" altLang="en-US" dirty="0" smtClean="0"/>
              <a:t>どこかの集落が取り組んでいれば達成できるため</a:t>
            </a:r>
            <a:endParaRPr lang="ja-JP" altLang="en-US" dirty="0"/>
          </a:p>
        </p:txBody>
      </p:sp>
      <p:sp>
        <p:nvSpPr>
          <p:cNvPr id="14" name="正方形/長方形 13"/>
          <p:cNvSpPr/>
          <p:nvPr/>
        </p:nvSpPr>
        <p:spPr>
          <a:xfrm>
            <a:off x="268226" y="5723079"/>
            <a:ext cx="8175951" cy="646331"/>
          </a:xfrm>
          <a:prstGeom prst="rect">
            <a:avLst/>
          </a:prstGeom>
        </p:spPr>
        <p:txBody>
          <a:bodyPr wrap="square">
            <a:spAutoFit/>
          </a:bodyPr>
          <a:lstStyle/>
          <a:p>
            <a:r>
              <a:rPr lang="ja-JP" altLang="en-US" dirty="0" smtClean="0"/>
              <a:t>・広域が広すぎる（石見、瑞穂）と統制がとり辛い</a:t>
            </a:r>
            <a:endParaRPr lang="en-US" altLang="ja-JP" dirty="0" smtClean="0"/>
          </a:p>
          <a:p>
            <a:r>
              <a:rPr lang="en-US" altLang="ja-JP" dirty="0" smtClean="0"/>
              <a:t>※</a:t>
            </a:r>
            <a:r>
              <a:rPr lang="ja-JP" altLang="en-US" dirty="0" smtClean="0"/>
              <a:t>公民館単位（石見、瑞穂以外）がベスト</a:t>
            </a:r>
            <a:endParaRPr lang="ja-JP" altLang="en-US" dirty="0"/>
          </a:p>
        </p:txBody>
      </p:sp>
      <p:sp>
        <p:nvSpPr>
          <p:cNvPr id="15" name="正方形/長方形 14"/>
          <p:cNvSpPr/>
          <p:nvPr/>
        </p:nvSpPr>
        <p:spPr>
          <a:xfrm>
            <a:off x="282994" y="6309320"/>
            <a:ext cx="8175951" cy="369332"/>
          </a:xfrm>
          <a:prstGeom prst="rect">
            <a:avLst/>
          </a:prstGeom>
        </p:spPr>
        <p:txBody>
          <a:bodyPr wrap="square">
            <a:spAutoFit/>
          </a:bodyPr>
          <a:lstStyle/>
          <a:p>
            <a:r>
              <a:rPr lang="ja-JP" altLang="en-US" dirty="0" smtClean="0"/>
              <a:t>・事務局に事務（各集落活動の日報等）の丸投げをする集落が出てくる</a:t>
            </a:r>
            <a:endParaRPr lang="en-US" altLang="ja-JP" dirty="0" smtClean="0"/>
          </a:p>
        </p:txBody>
      </p:sp>
      <p:sp>
        <p:nvSpPr>
          <p:cNvPr id="3" name="角丸四角形 2"/>
          <p:cNvSpPr/>
          <p:nvPr/>
        </p:nvSpPr>
        <p:spPr>
          <a:xfrm>
            <a:off x="257430" y="877362"/>
            <a:ext cx="8007938" cy="1381808"/>
          </a:xfrm>
          <a:prstGeom prst="roundRec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451587" y="692696"/>
            <a:ext cx="3493301" cy="369332"/>
          </a:xfrm>
          <a:prstGeom prst="rect">
            <a:avLst/>
          </a:prstGeom>
          <a:solidFill>
            <a:schemeClr val="bg1"/>
          </a:solidFill>
          <a:ln w="34925">
            <a:solidFill>
              <a:srgbClr val="00B050"/>
            </a:solidFill>
          </a:ln>
        </p:spPr>
        <p:txBody>
          <a:bodyPr wrap="square">
            <a:spAutoFit/>
          </a:bodyPr>
          <a:lstStyle/>
          <a:p>
            <a:r>
              <a:rPr lang="ja-JP" altLang="en-US" dirty="0" smtClean="0"/>
              <a:t>「広域化</a:t>
            </a:r>
            <a:r>
              <a:rPr lang="ja-JP" altLang="en-US" dirty="0"/>
              <a:t>によっての</a:t>
            </a:r>
            <a:r>
              <a:rPr lang="ja-JP" altLang="en-US" u="sng" dirty="0">
                <a:solidFill>
                  <a:srgbClr val="FF0000"/>
                </a:solidFill>
              </a:rPr>
              <a:t>町の</a:t>
            </a:r>
            <a:r>
              <a:rPr lang="ja-JP" altLang="en-US" u="sng" dirty="0" smtClean="0">
                <a:solidFill>
                  <a:srgbClr val="FF0000"/>
                </a:solidFill>
              </a:rPr>
              <a:t>メリット</a:t>
            </a:r>
            <a:r>
              <a:rPr lang="ja-JP" altLang="en-US" dirty="0" smtClean="0"/>
              <a:t>」</a:t>
            </a:r>
            <a:endParaRPr lang="ja-JP" altLang="en-US" dirty="0"/>
          </a:p>
        </p:txBody>
      </p:sp>
      <p:sp>
        <p:nvSpPr>
          <p:cNvPr id="16" name="角丸四角形 15"/>
          <p:cNvSpPr/>
          <p:nvPr/>
        </p:nvSpPr>
        <p:spPr>
          <a:xfrm>
            <a:off x="272480" y="2501066"/>
            <a:ext cx="8007938" cy="713632"/>
          </a:xfrm>
          <a:prstGeom prst="roundRec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正方形/長方形 1"/>
          <p:cNvSpPr/>
          <p:nvPr/>
        </p:nvSpPr>
        <p:spPr>
          <a:xfrm>
            <a:off x="488504" y="2348880"/>
            <a:ext cx="3471434" cy="369332"/>
          </a:xfrm>
          <a:prstGeom prst="rect">
            <a:avLst/>
          </a:prstGeom>
          <a:solidFill>
            <a:schemeClr val="bg1"/>
          </a:solidFill>
          <a:ln w="34925">
            <a:solidFill>
              <a:srgbClr val="00B0F0"/>
            </a:solidFill>
          </a:ln>
        </p:spPr>
        <p:txBody>
          <a:bodyPr wrap="square">
            <a:spAutoFit/>
          </a:bodyPr>
          <a:lstStyle/>
          <a:p>
            <a:r>
              <a:rPr lang="ja-JP" altLang="en-US" dirty="0" smtClean="0"/>
              <a:t>「広域化</a:t>
            </a:r>
            <a:r>
              <a:rPr lang="ja-JP" altLang="en-US" dirty="0"/>
              <a:t>によっての</a:t>
            </a:r>
            <a:r>
              <a:rPr lang="ja-JP" altLang="en-US" u="sng" dirty="0">
                <a:solidFill>
                  <a:srgbClr val="FF0000"/>
                </a:solidFill>
              </a:rPr>
              <a:t>町</a:t>
            </a:r>
            <a:r>
              <a:rPr lang="ja-JP" altLang="en-US" u="sng" dirty="0" smtClean="0">
                <a:solidFill>
                  <a:srgbClr val="FF0000"/>
                </a:solidFill>
              </a:rPr>
              <a:t>のデメリット</a:t>
            </a:r>
            <a:r>
              <a:rPr lang="ja-JP" altLang="en-US" dirty="0" smtClean="0"/>
              <a:t>」</a:t>
            </a:r>
            <a:endParaRPr lang="ja-JP" altLang="en-US" dirty="0"/>
          </a:p>
        </p:txBody>
      </p:sp>
      <p:sp>
        <p:nvSpPr>
          <p:cNvPr id="17" name="角丸四角形 16"/>
          <p:cNvSpPr/>
          <p:nvPr/>
        </p:nvSpPr>
        <p:spPr>
          <a:xfrm>
            <a:off x="207825" y="3857600"/>
            <a:ext cx="8007938" cy="1443607"/>
          </a:xfrm>
          <a:prstGeom prst="roundRec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541208" y="3672935"/>
            <a:ext cx="3582047" cy="369332"/>
          </a:xfrm>
          <a:prstGeom prst="rect">
            <a:avLst/>
          </a:prstGeom>
          <a:solidFill>
            <a:schemeClr val="bg1"/>
          </a:solidFill>
          <a:ln w="34925">
            <a:solidFill>
              <a:srgbClr val="00B050"/>
            </a:solidFill>
          </a:ln>
        </p:spPr>
        <p:txBody>
          <a:bodyPr wrap="square">
            <a:spAutoFit/>
          </a:bodyPr>
          <a:lstStyle/>
          <a:p>
            <a:r>
              <a:rPr lang="ja-JP" altLang="en-US" dirty="0" smtClean="0"/>
              <a:t>「広域化</a:t>
            </a:r>
            <a:r>
              <a:rPr lang="ja-JP" altLang="en-US" dirty="0"/>
              <a:t>によって</a:t>
            </a:r>
            <a:r>
              <a:rPr lang="ja-JP" altLang="en-US" dirty="0" smtClean="0"/>
              <a:t>の</a:t>
            </a:r>
            <a:r>
              <a:rPr lang="ja-JP" altLang="en-US" u="sng" dirty="0" smtClean="0">
                <a:solidFill>
                  <a:srgbClr val="FF0000"/>
                </a:solidFill>
              </a:rPr>
              <a:t>組織</a:t>
            </a:r>
            <a:r>
              <a:rPr lang="ja-JP" altLang="en-US" u="sng" dirty="0">
                <a:solidFill>
                  <a:srgbClr val="FF0000"/>
                </a:solidFill>
              </a:rPr>
              <a:t>の</a:t>
            </a:r>
            <a:r>
              <a:rPr lang="ja-JP" altLang="en-US" u="sng" dirty="0" smtClean="0">
                <a:solidFill>
                  <a:srgbClr val="FF0000"/>
                </a:solidFill>
              </a:rPr>
              <a:t>メリット</a:t>
            </a:r>
            <a:r>
              <a:rPr lang="ja-JP" altLang="en-US" dirty="0" smtClean="0"/>
              <a:t>」</a:t>
            </a:r>
            <a:endParaRPr lang="ja-JP" altLang="en-US" dirty="0"/>
          </a:p>
        </p:txBody>
      </p:sp>
      <p:sp>
        <p:nvSpPr>
          <p:cNvPr id="18" name="角丸四角形 17"/>
          <p:cNvSpPr/>
          <p:nvPr/>
        </p:nvSpPr>
        <p:spPr>
          <a:xfrm>
            <a:off x="268226" y="5551562"/>
            <a:ext cx="8007938" cy="1127090"/>
          </a:xfrm>
          <a:prstGeom prst="roundRec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560512" y="5373216"/>
            <a:ext cx="3764049" cy="369332"/>
          </a:xfrm>
          <a:prstGeom prst="rect">
            <a:avLst/>
          </a:prstGeom>
          <a:solidFill>
            <a:schemeClr val="bg1"/>
          </a:solidFill>
          <a:ln w="34925">
            <a:solidFill>
              <a:srgbClr val="00B0F0"/>
            </a:solidFill>
          </a:ln>
        </p:spPr>
        <p:txBody>
          <a:bodyPr wrap="square">
            <a:spAutoFit/>
          </a:bodyPr>
          <a:lstStyle/>
          <a:p>
            <a:r>
              <a:rPr lang="ja-JP" altLang="en-US" dirty="0" smtClean="0"/>
              <a:t>「広域化</a:t>
            </a:r>
            <a:r>
              <a:rPr lang="ja-JP" altLang="en-US" dirty="0"/>
              <a:t>によって</a:t>
            </a:r>
            <a:r>
              <a:rPr lang="ja-JP" altLang="en-US" dirty="0" smtClean="0"/>
              <a:t>の</a:t>
            </a:r>
            <a:r>
              <a:rPr lang="ja-JP" altLang="en-US" u="sng" dirty="0" smtClean="0">
                <a:solidFill>
                  <a:srgbClr val="FF0000"/>
                </a:solidFill>
              </a:rPr>
              <a:t>組織のデメリット</a:t>
            </a:r>
            <a:r>
              <a:rPr lang="ja-JP" altLang="en-US" dirty="0" smtClean="0"/>
              <a:t>」</a:t>
            </a:r>
            <a:endParaRPr lang="ja-JP" altLang="en-US" dirty="0"/>
          </a:p>
        </p:txBody>
      </p:sp>
      <p:sp>
        <p:nvSpPr>
          <p:cNvPr id="19" name="AutoShape 9"/>
          <p:cNvSpPr>
            <a:spLocks noChangeArrowheads="1"/>
          </p:cNvSpPr>
          <p:nvPr/>
        </p:nvSpPr>
        <p:spPr bwMode="auto">
          <a:xfrm>
            <a:off x="9417496" y="6381368"/>
            <a:ext cx="360000" cy="360000"/>
          </a:xfrm>
          <a:prstGeom prst="roundRect">
            <a:avLst>
              <a:gd name="adj" fmla="val 16667"/>
            </a:avLst>
          </a:prstGeom>
          <a:solidFill>
            <a:schemeClr val="bg1"/>
          </a:solidFill>
          <a:ln w="19050">
            <a:solidFill>
              <a:schemeClr val="tx1"/>
            </a:solidFill>
            <a:round/>
            <a:headEnd/>
            <a:tailEnd/>
          </a:ln>
        </p:spPr>
        <p:txBody>
          <a:bodyPr wrap="none" lIns="91406" tIns="45703" rIns="91406" bIns="45703" anchor="ctr"/>
          <a:lstStyle/>
          <a:p>
            <a:pPr algn="ctr"/>
            <a:r>
              <a:rPr lang="ja-JP" altLang="en-US" sz="1600" dirty="0" smtClean="0">
                <a:latin typeface="ＭＳ ゴシック" panose="020B0609070205080204" pitchFamily="49" charset="-128"/>
                <a:ea typeface="ＭＳ ゴシック" panose="020B0609070205080204" pitchFamily="49" charset="-128"/>
              </a:rPr>
              <a:t>８</a:t>
            </a:r>
            <a:endParaRPr lang="en-US" altLang="ja-JP"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84085424"/>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0">
          <a:solidFill>
            <a:schemeClr val="accent1">
              <a:shade val="95000"/>
              <a:satMod val="105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39862</TotalTime>
  <Words>1025</Words>
  <Application>Microsoft Office PowerPoint</Application>
  <PresentationFormat>A4 210 x 297 mm</PresentationFormat>
  <Paragraphs>262</Paragraphs>
  <Slides>18</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18</vt:i4>
      </vt:variant>
    </vt:vector>
  </HeadingPairs>
  <TitlesOfParts>
    <vt:vector size="30" baseType="lpstr">
      <vt:lpstr>HG丸ｺﾞｼｯｸM-PRO</vt:lpstr>
      <vt:lpstr>맑은 고딕</vt:lpstr>
      <vt:lpstr>ＭＳ Ｐゴシック</vt:lpstr>
      <vt:lpstr>ＭＳ Ｐ明朝</vt:lpstr>
      <vt:lpstr>ＭＳ ゴシック</vt:lpstr>
      <vt:lpstr>新細明體</vt:lpstr>
      <vt:lpstr>Arial</vt:lpstr>
      <vt:lpstr>Calibri</vt:lpstr>
      <vt:lpstr>Times New Roman</vt:lpstr>
      <vt:lpstr>Wingdings</vt:lpstr>
      <vt:lpstr>1_Office テーマ</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kaiji_kosaka</dc:creator>
  <cp:lastModifiedBy>森山　俊郎</cp:lastModifiedBy>
  <cp:revision>1508</cp:revision>
  <cp:lastPrinted>2015-11-24T07:05:59Z</cp:lastPrinted>
  <dcterms:created xsi:type="dcterms:W3CDTF">2010-05-31T11:42:31Z</dcterms:created>
  <dcterms:modified xsi:type="dcterms:W3CDTF">2015-11-25T03:05:31Z</dcterms:modified>
</cp:coreProperties>
</file>